
<file path=[Content_Types].xml><?xml version="1.0" encoding="utf-8"?>
<Types xmlns="http://schemas.openxmlformats.org/package/2006/content-types">
  <Default Extension="png" ContentType="image/png"/>
  <Default Extension="bin" ContentType="application/vnd.ms-office.activeX"/>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ctiveX/activeX1.xml" ContentType="application/vnd.ms-office.activeX+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activeX/activeX2.xml" ContentType="application/vnd.ms-office.activeX+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1" r:id="rId2"/>
  </p:sldMasterIdLst>
  <p:notesMasterIdLst>
    <p:notesMasterId r:id="rId49"/>
  </p:notesMasterIdLst>
  <p:handoutMasterIdLst>
    <p:handoutMasterId r:id="rId50"/>
  </p:handoutMasterIdLst>
  <p:sldIdLst>
    <p:sldId id="256" r:id="rId3"/>
    <p:sldId id="304" r:id="rId4"/>
    <p:sldId id="294" r:id="rId5"/>
    <p:sldId id="259" r:id="rId6"/>
    <p:sldId id="258" r:id="rId7"/>
    <p:sldId id="310" r:id="rId8"/>
    <p:sldId id="311" r:id="rId9"/>
    <p:sldId id="293" r:id="rId10"/>
    <p:sldId id="305" r:id="rId11"/>
    <p:sldId id="306" r:id="rId12"/>
    <p:sldId id="307" r:id="rId13"/>
    <p:sldId id="308" r:id="rId14"/>
    <p:sldId id="289" r:id="rId15"/>
    <p:sldId id="290" r:id="rId16"/>
    <p:sldId id="292" r:id="rId17"/>
    <p:sldId id="291" r:id="rId18"/>
    <p:sldId id="295" r:id="rId19"/>
    <p:sldId id="287" r:id="rId20"/>
    <p:sldId id="261" r:id="rId21"/>
    <p:sldId id="262" r:id="rId22"/>
    <p:sldId id="263" r:id="rId23"/>
    <p:sldId id="264" r:id="rId24"/>
    <p:sldId id="265" r:id="rId25"/>
    <p:sldId id="266" r:id="rId26"/>
    <p:sldId id="268" r:id="rId27"/>
    <p:sldId id="269" r:id="rId28"/>
    <p:sldId id="270" r:id="rId29"/>
    <p:sldId id="271" r:id="rId30"/>
    <p:sldId id="272" r:id="rId31"/>
    <p:sldId id="282" r:id="rId32"/>
    <p:sldId id="273" r:id="rId33"/>
    <p:sldId id="274" r:id="rId34"/>
    <p:sldId id="298" r:id="rId35"/>
    <p:sldId id="288" r:id="rId36"/>
    <p:sldId id="275" r:id="rId37"/>
    <p:sldId id="276" r:id="rId38"/>
    <p:sldId id="278" r:id="rId39"/>
    <p:sldId id="277" r:id="rId40"/>
    <p:sldId id="279" r:id="rId41"/>
    <p:sldId id="283" r:id="rId42"/>
    <p:sldId id="312" r:id="rId43"/>
    <p:sldId id="309" r:id="rId44"/>
    <p:sldId id="296" r:id="rId45"/>
    <p:sldId id="313" r:id="rId46"/>
    <p:sldId id="284" r:id="rId47"/>
    <p:sldId id="260" r:id="rId4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52" autoAdjust="0"/>
    <p:restoredTop sz="54523" autoAdjust="0"/>
  </p:normalViewPr>
  <p:slideViewPr>
    <p:cSldViewPr>
      <p:cViewPr varScale="1">
        <p:scale>
          <a:sx n="40" d="100"/>
          <a:sy n="40" d="100"/>
        </p:scale>
        <p:origin x="2406" y="216"/>
      </p:cViewPr>
      <p:guideLst>
        <p:guide orient="horz" pos="2160"/>
        <p:guide pos="2880"/>
      </p:guideLst>
    </p:cSldViewPr>
  </p:slideViewPr>
  <p:outlineViewPr>
    <p:cViewPr>
      <p:scale>
        <a:sx n="33" d="100"/>
        <a:sy n="33" d="100"/>
      </p:scale>
      <p:origin x="0" y="11688"/>
    </p:cViewPr>
  </p:outlineViewPr>
  <p:notesTextViewPr>
    <p:cViewPr>
      <p:scale>
        <a:sx n="1" d="1"/>
        <a:sy n="1" d="1"/>
      </p:scale>
      <p:origin x="0" y="0"/>
    </p:cViewPr>
  </p:notesTextViewPr>
  <p:sorterViewPr>
    <p:cViewPr varScale="1">
      <p:scale>
        <a:sx n="100" d="100"/>
        <a:sy n="100" d="100"/>
      </p:scale>
      <p:origin x="0" y="-4550"/>
    </p:cViewPr>
  </p:sorterViewPr>
  <p:notesViewPr>
    <p:cSldViewPr>
      <p:cViewPr varScale="1">
        <p:scale>
          <a:sx n="62" d="100"/>
          <a:sy n="62" d="100"/>
        </p:scale>
        <p:origin x="-1694"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activeX/activeX2.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57272C34-6539-44DA-9B9C-A826F23A6B0B}" type="datetime1">
              <a:rPr lang="en-US" smtClean="0"/>
              <a:t>3/21/2016</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r>
              <a:rPr lang="sv-SE" smtClean="0"/>
              <a:t>Zen Presentations: Dallas Dolan, 2015</a:t>
            </a:r>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24BFA957-4BDD-472C-A432-3E9719EECE96}" type="slidenum">
              <a:rPr lang="en-US" smtClean="0"/>
              <a:t>‹#›</a:t>
            </a:fld>
            <a:endParaRPr lang="en-US" dirty="0"/>
          </a:p>
        </p:txBody>
      </p:sp>
    </p:spTree>
    <p:extLst>
      <p:ext uri="{BB962C8B-B14F-4D97-AF65-F5344CB8AC3E}">
        <p14:creationId xmlns:p14="http://schemas.microsoft.com/office/powerpoint/2010/main" val="2061579464"/>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ACD9D4FD-419B-470B-8DA5-B3A8E7B0B19E}" type="datetime1">
              <a:rPr lang="en-US" smtClean="0"/>
              <a:t>3/21/2016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r>
              <a:rPr lang="sv-SE" smtClean="0"/>
              <a:t>Zen Presentations: Dallas Dolan, 2015</a:t>
            </a: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3D3F8C2-A345-4C7F-9323-8457405B1EDF}" type="slidenum">
              <a:rPr lang="en-US" smtClean="0"/>
              <a:t>‹#›</a:t>
            </a:fld>
            <a:endParaRPr lang="en-US" dirty="0"/>
          </a:p>
        </p:txBody>
      </p:sp>
    </p:spTree>
    <p:extLst>
      <p:ext uri="{BB962C8B-B14F-4D97-AF65-F5344CB8AC3E}">
        <p14:creationId xmlns:p14="http://schemas.microsoft.com/office/powerpoint/2010/main" val="2619949596"/>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t>Handout</a:t>
            </a:r>
            <a:r>
              <a:rPr lang="en-US" sz="1400" dirty="0" smtClean="0"/>
              <a:t>. </a:t>
            </a:r>
          </a:p>
          <a:p>
            <a:r>
              <a:rPr lang="en-US" sz="1400" b="1" dirty="0" smtClean="0"/>
              <a:t>Introductions: </a:t>
            </a:r>
            <a:r>
              <a:rPr lang="en-US" sz="1400" dirty="0" smtClean="0"/>
              <a:t>Who I am and what I do. Background in Psychology</a:t>
            </a:r>
            <a:r>
              <a:rPr lang="en-US" sz="1400" baseline="0" dirty="0" smtClean="0"/>
              <a:t> and faculty development. </a:t>
            </a:r>
          </a:p>
          <a:p>
            <a:r>
              <a:rPr lang="en-US" sz="1400" b="1" baseline="0" dirty="0" smtClean="0"/>
              <a:t>Disclaimer: </a:t>
            </a:r>
            <a:r>
              <a:rPr lang="en-US" sz="1400" baseline="0" dirty="0" smtClean="0"/>
              <a:t>If you came to meditate or do Yoga, you may be disappointed. Zen is really a metaphor for thinking about improving our presentations. </a:t>
            </a:r>
          </a:p>
          <a:p>
            <a:endParaRPr lang="en-US" sz="1400" dirty="0" smtClean="0"/>
          </a:p>
          <a:p>
            <a:r>
              <a:rPr lang="en-US" sz="1400" dirty="0" smtClean="0"/>
              <a:t>Where</a:t>
            </a:r>
            <a:r>
              <a:rPr lang="en-US" sz="1400" baseline="0" dirty="0" smtClean="0"/>
              <a:t> are you from and w</a:t>
            </a:r>
            <a:r>
              <a:rPr lang="en-US" sz="1400" dirty="0" smtClean="0"/>
              <a:t>hat were</a:t>
            </a:r>
            <a:r>
              <a:rPr lang="en-US" sz="1400" baseline="0" dirty="0" smtClean="0"/>
              <a:t> you hoping to gain today? </a:t>
            </a:r>
          </a:p>
          <a:p>
            <a:r>
              <a:rPr lang="en-US" sz="1400" baseline="0" dirty="0" smtClean="0"/>
              <a:t>When you see Zen, what do you think of? </a:t>
            </a:r>
          </a:p>
          <a:p>
            <a:endParaRPr lang="en-US" baseline="0" dirty="0" smtClean="0"/>
          </a:p>
        </p:txBody>
      </p:sp>
      <p:sp>
        <p:nvSpPr>
          <p:cNvPr id="4" name="Slide Number Placeholder 3"/>
          <p:cNvSpPr>
            <a:spLocks noGrp="1"/>
          </p:cNvSpPr>
          <p:nvPr>
            <p:ph type="sldNum" sz="quarter" idx="10"/>
          </p:nvPr>
        </p:nvSpPr>
        <p:spPr/>
        <p:txBody>
          <a:bodyPr/>
          <a:lstStyle/>
          <a:p>
            <a:fld id="{43D3F8C2-A345-4C7F-9323-8457405B1EDF}" type="slidenum">
              <a:rPr lang="en-US" smtClean="0"/>
              <a:t>1</a:t>
            </a:fld>
            <a:endParaRPr lang="en-US" dirty="0"/>
          </a:p>
        </p:txBody>
      </p:sp>
      <p:sp>
        <p:nvSpPr>
          <p:cNvPr id="5" name="Date Placeholder 4"/>
          <p:cNvSpPr>
            <a:spLocks noGrp="1"/>
          </p:cNvSpPr>
          <p:nvPr>
            <p:ph type="dt" idx="11"/>
          </p:nvPr>
        </p:nvSpPr>
        <p:spPr/>
        <p:txBody>
          <a:bodyPr/>
          <a:lstStyle/>
          <a:p>
            <a:fld id="{4D8AE52A-40C3-46A0-9D48-1418D6EC8D08}"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3656254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latin typeface="+mj-lt"/>
              </a:rPr>
              <a:t>Abraham Maslow</a:t>
            </a:r>
            <a:r>
              <a:rPr lang="en-US" sz="1400" baseline="0" dirty="0" smtClean="0">
                <a:latin typeface="+mj-lt"/>
              </a:rPr>
              <a:t> was a psychologist who is best known for his “Hierarchy of Needs”. </a:t>
            </a:r>
          </a:p>
          <a:p>
            <a:endParaRPr lang="en-US" sz="1400" baseline="0" dirty="0" smtClean="0">
              <a:latin typeface="+mj-lt"/>
            </a:endParaRPr>
          </a:p>
          <a:p>
            <a:r>
              <a:rPr lang="en-US" sz="1400" baseline="0" dirty="0" smtClean="0">
                <a:latin typeface="+mj-lt"/>
              </a:rPr>
              <a:t>What might this quote have to do with improving our presentations? How many of you use PowerPoint? Prezi? Others? These are common presentation platforms that have become ubiquitous in education, marketing and almost all other fields. I’ve been thinking about how powerpoint and other platforms shape our presentations in classrooms, conferences like this one, and even shape our thinking. </a:t>
            </a:r>
          </a:p>
          <a:p>
            <a:endParaRPr lang="en-US" sz="1400" dirty="0">
              <a:latin typeface="+mj-lt"/>
            </a:endParaRPr>
          </a:p>
        </p:txBody>
      </p:sp>
      <p:sp>
        <p:nvSpPr>
          <p:cNvPr id="4" name="Date Placeholder 3"/>
          <p:cNvSpPr>
            <a:spLocks noGrp="1"/>
          </p:cNvSpPr>
          <p:nvPr>
            <p:ph type="dt" idx="10"/>
          </p:nvPr>
        </p:nvSpPr>
        <p:spPr/>
        <p:txBody>
          <a:bodyPr/>
          <a:lstStyle/>
          <a:p>
            <a:fld id="{ACD9D4FD-419B-470B-8DA5-B3A8E7B0B19E}" type="datetime1">
              <a:rPr lang="en-US" smtClean="0"/>
              <a:t>3/21/2016</a:t>
            </a:fld>
            <a:endParaRPr lang="en-US" dirty="0"/>
          </a:p>
        </p:txBody>
      </p:sp>
      <p:sp>
        <p:nvSpPr>
          <p:cNvPr id="5" name="Footer Placeholder 4"/>
          <p:cNvSpPr>
            <a:spLocks noGrp="1"/>
          </p:cNvSpPr>
          <p:nvPr>
            <p:ph type="ftr" sz="quarter" idx="11"/>
          </p:nvPr>
        </p:nvSpPr>
        <p:spPr/>
        <p:txBody>
          <a:bodyPr/>
          <a:lstStyle/>
          <a:p>
            <a:r>
              <a:rPr lang="sv-SE" smtClean="0"/>
              <a:t>Zen Presentations: Dallas Dolan, 2015</a:t>
            </a:r>
            <a:endParaRPr lang="en-US" dirty="0"/>
          </a:p>
        </p:txBody>
      </p:sp>
      <p:sp>
        <p:nvSpPr>
          <p:cNvPr id="6" name="Slide Number Placeholder 5"/>
          <p:cNvSpPr>
            <a:spLocks noGrp="1"/>
          </p:cNvSpPr>
          <p:nvPr>
            <p:ph type="sldNum" sz="quarter" idx="12"/>
          </p:nvPr>
        </p:nvSpPr>
        <p:spPr/>
        <p:txBody>
          <a:bodyPr/>
          <a:lstStyle/>
          <a:p>
            <a:fld id="{43D3F8C2-A345-4C7F-9323-8457405B1EDF}" type="slidenum">
              <a:rPr lang="en-US" smtClean="0"/>
              <a:t>2</a:t>
            </a:fld>
            <a:endParaRPr lang="en-US" dirty="0"/>
          </a:p>
        </p:txBody>
      </p:sp>
    </p:spTree>
    <p:extLst>
      <p:ext uri="{BB962C8B-B14F-4D97-AF65-F5344CB8AC3E}">
        <p14:creationId xmlns:p14="http://schemas.microsoft.com/office/powerpoint/2010/main" val="1762935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Made to Stick</a:t>
            </a:r>
            <a:r>
              <a:rPr lang="en-US" baseline="0" dirty="0" smtClean="0"/>
              <a:t>, Visible Learning and the Science of How We Learn, and Presentation Zen by Garr Reynolds. He’s also written a number of articles and blogs on this topic. You have a resource list on your handout. I’m drawing from cognitive psychology, marketing, and engineering, as well as from Eastern philosophies such as Buddhism. </a:t>
            </a:r>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3</a:t>
            </a:fld>
            <a:endParaRPr lang="en-US" dirty="0"/>
          </a:p>
        </p:txBody>
      </p:sp>
      <p:sp>
        <p:nvSpPr>
          <p:cNvPr id="5" name="Date Placeholder 4"/>
          <p:cNvSpPr>
            <a:spLocks noGrp="1"/>
          </p:cNvSpPr>
          <p:nvPr>
            <p:ph type="dt" idx="11"/>
          </p:nvPr>
        </p:nvSpPr>
        <p:spPr/>
        <p:txBody>
          <a:bodyPr/>
          <a:lstStyle/>
          <a:p>
            <a:fld id="{68590A9D-8E04-495D-9061-70C28870A3AF}"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1618974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Some of the worst</a:t>
            </a:r>
            <a:r>
              <a:rPr lang="en-US" baseline="0" dirty="0" smtClean="0"/>
              <a:t> of PowerPoint mistakes. See how many you have seen in other people’s PP presentations. </a:t>
            </a:r>
            <a:r>
              <a:rPr lang="en-US" dirty="0" smtClean="0"/>
              <a:t>https://www.youtube.com/watch?v=lpvgfmEU2Ck</a:t>
            </a:r>
          </a:p>
          <a:p>
            <a:endParaRPr lang="en-US" baseline="0" dirty="0" smtClean="0"/>
          </a:p>
        </p:txBody>
      </p:sp>
      <p:sp>
        <p:nvSpPr>
          <p:cNvPr id="4" name="Slide Number Placeholder 3"/>
          <p:cNvSpPr>
            <a:spLocks noGrp="1"/>
          </p:cNvSpPr>
          <p:nvPr>
            <p:ph type="sldNum" sz="quarter" idx="10"/>
          </p:nvPr>
        </p:nvSpPr>
        <p:spPr/>
        <p:txBody>
          <a:bodyPr/>
          <a:lstStyle/>
          <a:p>
            <a:fld id="{43D3F8C2-A345-4C7F-9323-8457405B1EDF}" type="slidenum">
              <a:rPr lang="en-US" smtClean="0"/>
              <a:t>4</a:t>
            </a:fld>
            <a:endParaRPr lang="en-US" dirty="0"/>
          </a:p>
        </p:txBody>
      </p:sp>
      <p:sp>
        <p:nvSpPr>
          <p:cNvPr id="5" name="Date Placeholder 4"/>
          <p:cNvSpPr>
            <a:spLocks noGrp="1"/>
          </p:cNvSpPr>
          <p:nvPr>
            <p:ph type="dt" idx="11"/>
          </p:nvPr>
        </p:nvSpPr>
        <p:spPr/>
        <p:txBody>
          <a:bodyPr/>
          <a:lstStyle/>
          <a:p>
            <a:fld id="{5AD81429-0298-4AD8-9F47-007B17EC4F43}"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2830432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 you notice about this set-up?</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5</a:t>
            </a:fld>
            <a:endParaRPr lang="en-US" dirty="0"/>
          </a:p>
        </p:txBody>
      </p:sp>
      <p:sp>
        <p:nvSpPr>
          <p:cNvPr id="5" name="Date Placeholder 4"/>
          <p:cNvSpPr>
            <a:spLocks noGrp="1"/>
          </p:cNvSpPr>
          <p:nvPr>
            <p:ph type="dt" idx="11"/>
          </p:nvPr>
        </p:nvSpPr>
        <p:spPr/>
        <p:txBody>
          <a:bodyPr/>
          <a:lstStyle/>
          <a:p>
            <a:fld id="{A4D8A378-7B76-43AE-B4FE-E309E7208694}"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1559948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Sensory memory </a:t>
            </a:r>
            <a:r>
              <a:rPr lang="en-US" dirty="0" smtClean="0"/>
              <a:t>lasts only</a:t>
            </a:r>
            <a:r>
              <a:rPr lang="en-US" baseline="0" dirty="0" smtClean="0"/>
              <a:t> as long as the neurons that deliver the sense are activated (seconds at most). Information must pass into working memory (be </a:t>
            </a:r>
            <a:r>
              <a:rPr lang="en-US" b="1" baseline="0" dirty="0" smtClean="0"/>
              <a:t>attended to</a:t>
            </a:r>
            <a:r>
              <a:rPr lang="en-US" baseline="0" dirty="0" smtClean="0"/>
              <a:t>) if it has any chance of being ‘remembered’ for longer than a few seconds. Our task is to make the stimulus have enough of an impression to be ‘noticed’ and moved to working memory</a:t>
            </a:r>
            <a:r>
              <a:rPr lang="en-US" b="1" baseline="0" dirty="0" smtClean="0"/>
              <a:t>. Working Memory is also called ‘short term memory’</a:t>
            </a:r>
            <a:r>
              <a:rPr lang="en-US" baseline="0" dirty="0" smtClean="0"/>
              <a:t> Once there, a limited amount of information (7-9 items or chunks) can be held for a limited amount of time (a few seconds) before being processed into long term memory. There are separate processing centers in short term memory for visual and auditory information. </a:t>
            </a:r>
            <a:r>
              <a:rPr lang="en-US" b="1" baseline="0" dirty="0" smtClean="0"/>
              <a:t>Long term memory </a:t>
            </a:r>
            <a:r>
              <a:rPr lang="en-US" baseline="0" dirty="0" smtClean="0"/>
              <a:t>is more-or-less permanent, and capacity is unknown. What you are seeing here in LTM is the </a:t>
            </a:r>
            <a:r>
              <a:rPr lang="en-US" b="1" baseline="0" dirty="0" smtClean="0"/>
              <a:t>schema-</a:t>
            </a:r>
            <a:r>
              <a:rPr lang="en-US" baseline="0" dirty="0" smtClean="0"/>
              <a:t>--mental structures where information is linked with other ‘prior knowledge’ to store the information in a way that the brain can retrieve it. </a:t>
            </a:r>
            <a:endParaRPr lang="en-US" dirty="0"/>
          </a:p>
        </p:txBody>
      </p:sp>
      <p:sp>
        <p:nvSpPr>
          <p:cNvPr id="4" name="Date Placeholder 3"/>
          <p:cNvSpPr>
            <a:spLocks noGrp="1"/>
          </p:cNvSpPr>
          <p:nvPr>
            <p:ph type="dt" idx="10"/>
          </p:nvPr>
        </p:nvSpPr>
        <p:spPr/>
        <p:txBody>
          <a:bodyPr/>
          <a:lstStyle/>
          <a:p>
            <a:fld id="{ACD9D4FD-419B-470B-8DA5-B3A8E7B0B19E}" type="datetime1">
              <a:rPr lang="en-US" smtClean="0"/>
              <a:t>3/21/2016</a:t>
            </a:fld>
            <a:endParaRPr lang="en-US" dirty="0"/>
          </a:p>
        </p:txBody>
      </p:sp>
      <p:sp>
        <p:nvSpPr>
          <p:cNvPr id="5" name="Footer Placeholder 4"/>
          <p:cNvSpPr>
            <a:spLocks noGrp="1"/>
          </p:cNvSpPr>
          <p:nvPr>
            <p:ph type="ftr" sz="quarter" idx="11"/>
          </p:nvPr>
        </p:nvSpPr>
        <p:spPr/>
        <p:txBody>
          <a:bodyPr/>
          <a:lstStyle/>
          <a:p>
            <a:r>
              <a:rPr lang="sv-SE" smtClean="0"/>
              <a:t>Zen Presentations: Dallas Dolan, 2015</a:t>
            </a:r>
            <a:endParaRPr lang="en-US" dirty="0"/>
          </a:p>
        </p:txBody>
      </p:sp>
      <p:sp>
        <p:nvSpPr>
          <p:cNvPr id="6" name="Slide Number Placeholder 5"/>
          <p:cNvSpPr>
            <a:spLocks noGrp="1"/>
          </p:cNvSpPr>
          <p:nvPr>
            <p:ph type="sldNum" sz="quarter" idx="12"/>
          </p:nvPr>
        </p:nvSpPr>
        <p:spPr/>
        <p:txBody>
          <a:bodyPr/>
          <a:lstStyle/>
          <a:p>
            <a:fld id="{43D3F8C2-A345-4C7F-9323-8457405B1EDF}" type="slidenum">
              <a:rPr lang="en-US" smtClean="0"/>
              <a:t>6</a:t>
            </a:fld>
            <a:endParaRPr lang="en-US" dirty="0"/>
          </a:p>
        </p:txBody>
      </p:sp>
    </p:spTree>
    <p:extLst>
      <p:ext uri="{BB962C8B-B14F-4D97-AF65-F5344CB8AC3E}">
        <p14:creationId xmlns:p14="http://schemas.microsoft.com/office/powerpoint/2010/main" val="28691562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education, we are concerned mostly about the auditory and visual channels (although it is clear that learning goes on through the other sensory channels. Spoken words are processed in the auditory area of the brain, both printed words and other visuals are processed in the visual cortex. These are separate processing channels. One thing we know about cognitive load, is we want to decrease extraneous material so that we do not overload the channels. </a:t>
            </a:r>
            <a:endParaRPr lang="en-US" dirty="0"/>
          </a:p>
        </p:txBody>
      </p:sp>
      <p:sp>
        <p:nvSpPr>
          <p:cNvPr id="4" name="Date Placeholder 3"/>
          <p:cNvSpPr>
            <a:spLocks noGrp="1"/>
          </p:cNvSpPr>
          <p:nvPr>
            <p:ph type="dt" idx="10"/>
          </p:nvPr>
        </p:nvSpPr>
        <p:spPr/>
        <p:txBody>
          <a:bodyPr/>
          <a:lstStyle/>
          <a:p>
            <a:fld id="{ACD9D4FD-419B-470B-8DA5-B3A8E7B0B19E}" type="datetime1">
              <a:rPr lang="en-US" smtClean="0"/>
              <a:t>3/21/2016</a:t>
            </a:fld>
            <a:endParaRPr lang="en-US" dirty="0"/>
          </a:p>
        </p:txBody>
      </p:sp>
      <p:sp>
        <p:nvSpPr>
          <p:cNvPr id="5" name="Footer Placeholder 4"/>
          <p:cNvSpPr>
            <a:spLocks noGrp="1"/>
          </p:cNvSpPr>
          <p:nvPr>
            <p:ph type="ftr" sz="quarter" idx="11"/>
          </p:nvPr>
        </p:nvSpPr>
        <p:spPr/>
        <p:txBody>
          <a:bodyPr/>
          <a:lstStyle/>
          <a:p>
            <a:r>
              <a:rPr lang="sv-SE" smtClean="0"/>
              <a:t>Zen Presentations: Dallas Dolan, 2015</a:t>
            </a:r>
            <a:endParaRPr lang="en-US" dirty="0"/>
          </a:p>
        </p:txBody>
      </p:sp>
      <p:sp>
        <p:nvSpPr>
          <p:cNvPr id="6" name="Slide Number Placeholder 5"/>
          <p:cNvSpPr>
            <a:spLocks noGrp="1"/>
          </p:cNvSpPr>
          <p:nvPr>
            <p:ph type="sldNum" sz="quarter" idx="12"/>
          </p:nvPr>
        </p:nvSpPr>
        <p:spPr/>
        <p:txBody>
          <a:bodyPr/>
          <a:lstStyle/>
          <a:p>
            <a:fld id="{43D3F8C2-A345-4C7F-9323-8457405B1EDF}" type="slidenum">
              <a:rPr lang="en-US" smtClean="0"/>
              <a:t>7</a:t>
            </a:fld>
            <a:endParaRPr lang="en-US" dirty="0"/>
          </a:p>
        </p:txBody>
      </p:sp>
    </p:spTree>
    <p:extLst>
      <p:ext uri="{BB962C8B-B14F-4D97-AF65-F5344CB8AC3E}">
        <p14:creationId xmlns:p14="http://schemas.microsoft.com/office/powerpoint/2010/main" val="335572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Do we know that using multi-media (such as PowerPoint or Prezi) helps at all? Does it enhance learning? </a:t>
            </a:r>
          </a:p>
          <a:p>
            <a:r>
              <a:rPr lang="en-US" baseline="0" dirty="0" smtClean="0"/>
              <a:t>It turns out it can, but it can also overload the sensory memory and make it less likely information will get to long term memory. </a:t>
            </a:r>
          </a:p>
          <a:p>
            <a:r>
              <a:rPr lang="en-US" baseline="0" dirty="0" smtClean="0"/>
              <a:t> </a:t>
            </a:r>
          </a:p>
          <a:p>
            <a:r>
              <a:rPr lang="en-US" i="1" u="sng" dirty="0" smtClean="0"/>
              <a:t>Narration with pictures (visual)</a:t>
            </a:r>
            <a:r>
              <a:rPr lang="en-US" i="1" u="sng" baseline="0" dirty="0" smtClean="0"/>
              <a:t> is better than narration alone</a:t>
            </a:r>
            <a:r>
              <a:rPr lang="en-US" i="1" baseline="0" dirty="0" smtClean="0"/>
              <a:t>. </a:t>
            </a:r>
            <a:r>
              <a:rPr lang="en-US" b="1" dirty="0" smtClean="0"/>
              <a:t>Multimedia Effect</a:t>
            </a:r>
            <a:endParaRPr lang="en-US" i="1" baseline="0" dirty="0" smtClean="0"/>
          </a:p>
          <a:p>
            <a:r>
              <a:rPr lang="en-US" i="1" u="sng" baseline="0" dirty="0" smtClean="0"/>
              <a:t>People learn better when words are presented as narration rather than text.</a:t>
            </a:r>
            <a:r>
              <a:rPr lang="en-US" b="1" i="1" u="sng" baseline="0" dirty="0" smtClean="0"/>
              <a:t> </a:t>
            </a:r>
            <a:r>
              <a:rPr lang="en-US" b="1" i="1" baseline="0" dirty="0" smtClean="0"/>
              <a:t>Modality Principal:</a:t>
            </a:r>
            <a:r>
              <a:rPr lang="en-US" i="1" baseline="0" dirty="0" smtClean="0"/>
              <a:t> </a:t>
            </a:r>
          </a:p>
          <a:p>
            <a:r>
              <a:rPr lang="en-US" i="1" u="sng" baseline="0" dirty="0" smtClean="0"/>
              <a:t>People learn better from narration and graphics rather than narration, graphics and text.</a:t>
            </a:r>
            <a:r>
              <a:rPr lang="en-US" b="1" i="1" u="sng" baseline="0" dirty="0" smtClean="0"/>
              <a:t> </a:t>
            </a:r>
            <a:r>
              <a:rPr lang="en-US" b="1" baseline="0" dirty="0" smtClean="0"/>
              <a:t>Redundancy Principle: </a:t>
            </a:r>
            <a:endParaRPr lang="en-US" baseline="0" dirty="0" smtClean="0"/>
          </a:p>
          <a:p>
            <a:r>
              <a:rPr lang="en-US" i="1" u="sng" baseline="0" dirty="0" smtClean="0"/>
              <a:t>People learn better when extraneous visual material is excluded. </a:t>
            </a:r>
            <a:r>
              <a:rPr lang="en-US" b="1" baseline="0" dirty="0" smtClean="0"/>
              <a:t>Coherence Principle: </a:t>
            </a:r>
          </a:p>
          <a:p>
            <a:endParaRPr lang="en-US" dirty="0" smtClean="0"/>
          </a:p>
        </p:txBody>
      </p:sp>
      <p:sp>
        <p:nvSpPr>
          <p:cNvPr id="4" name="Slide Number Placeholder 3"/>
          <p:cNvSpPr>
            <a:spLocks noGrp="1"/>
          </p:cNvSpPr>
          <p:nvPr>
            <p:ph type="sldNum" sz="quarter" idx="10"/>
          </p:nvPr>
        </p:nvSpPr>
        <p:spPr/>
        <p:txBody>
          <a:bodyPr/>
          <a:lstStyle/>
          <a:p>
            <a:fld id="{43D3F8C2-A345-4C7F-9323-8457405B1EDF}" type="slidenum">
              <a:rPr lang="en-US" smtClean="0"/>
              <a:t>8</a:t>
            </a:fld>
            <a:endParaRPr lang="en-US" dirty="0"/>
          </a:p>
        </p:txBody>
      </p:sp>
      <p:sp>
        <p:nvSpPr>
          <p:cNvPr id="5" name="Date Placeholder 4"/>
          <p:cNvSpPr>
            <a:spLocks noGrp="1"/>
          </p:cNvSpPr>
          <p:nvPr>
            <p:ph type="dt" idx="11"/>
          </p:nvPr>
        </p:nvSpPr>
        <p:spPr/>
        <p:txBody>
          <a:bodyPr/>
          <a:lstStyle/>
          <a:p>
            <a:fld id="{E4196C49-D87F-40BF-8BD7-CBA16305900D}"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1916308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sng" strike="noStrike" kern="1200" cap="none" spc="0" normalizeH="0" baseline="0" noProof="0" dirty="0" smtClean="0">
                <a:ln>
                  <a:noFill/>
                </a:ln>
                <a:solidFill>
                  <a:prstClr val="black"/>
                </a:solidFill>
                <a:effectLst/>
                <a:uLnTx/>
                <a:uFillTx/>
                <a:latin typeface="+mn-lt"/>
                <a:ea typeface="+mn-ea"/>
                <a:cs typeface="+mn-cs"/>
              </a:rPr>
              <a:t>Multimedia Effect: Narration with pictures (visual) is better than narration alone </a:t>
            </a:r>
            <a:endParaRPr lang="en-US" dirty="0"/>
          </a:p>
        </p:txBody>
      </p:sp>
      <p:sp>
        <p:nvSpPr>
          <p:cNvPr id="4" name="Date Placeholder 3"/>
          <p:cNvSpPr>
            <a:spLocks noGrp="1"/>
          </p:cNvSpPr>
          <p:nvPr>
            <p:ph type="dt" idx="10"/>
          </p:nvPr>
        </p:nvSpPr>
        <p:spPr/>
        <p:txBody>
          <a:bodyPr/>
          <a:lstStyle/>
          <a:p>
            <a:fld id="{43DE34B0-98C0-48A2-907A-C6BADC6E9BF6}" type="datetime1">
              <a:rPr lang="en-US" smtClean="0"/>
              <a:t>3/21/2016</a:t>
            </a:fld>
            <a:endParaRPr lang="en-US" dirty="0"/>
          </a:p>
        </p:txBody>
      </p:sp>
      <p:sp>
        <p:nvSpPr>
          <p:cNvPr id="5" name="Footer Placeholder 4"/>
          <p:cNvSpPr>
            <a:spLocks noGrp="1"/>
          </p:cNvSpPr>
          <p:nvPr>
            <p:ph type="ftr" sz="quarter" idx="11"/>
          </p:nvPr>
        </p:nvSpPr>
        <p:spPr/>
        <p:txBody>
          <a:bodyPr/>
          <a:lstStyle/>
          <a:p>
            <a:r>
              <a:rPr lang="sv-SE" smtClean="0"/>
              <a:t>Zen Presentations: Dallas Dolan, 2015</a:t>
            </a:r>
            <a:endParaRPr lang="en-US" dirty="0"/>
          </a:p>
        </p:txBody>
      </p:sp>
      <p:sp>
        <p:nvSpPr>
          <p:cNvPr id="6" name="Slide Number Placeholder 5"/>
          <p:cNvSpPr>
            <a:spLocks noGrp="1"/>
          </p:cNvSpPr>
          <p:nvPr>
            <p:ph type="sldNum" sz="quarter" idx="12"/>
          </p:nvPr>
        </p:nvSpPr>
        <p:spPr/>
        <p:txBody>
          <a:bodyPr/>
          <a:lstStyle/>
          <a:p>
            <a:fld id="{43D3F8C2-A345-4C7F-9323-8457405B1EDF}" type="slidenum">
              <a:rPr lang="en-US" smtClean="0"/>
              <a:t>9</a:t>
            </a:fld>
            <a:endParaRPr lang="en-US" dirty="0"/>
          </a:p>
        </p:txBody>
      </p:sp>
    </p:spTree>
    <p:extLst>
      <p:ext uri="{BB962C8B-B14F-4D97-AF65-F5344CB8AC3E}">
        <p14:creationId xmlns:p14="http://schemas.microsoft.com/office/powerpoint/2010/main" val="1208302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sng" baseline="0" dirty="0" smtClean="0"/>
              <a:t>Which is better? </a:t>
            </a:r>
          </a:p>
          <a:p>
            <a:r>
              <a:rPr lang="en-US" i="1" u="sng" baseline="0" dirty="0" smtClean="0"/>
              <a:t>Modality principle: People learn better when words are presented as </a:t>
            </a:r>
            <a:r>
              <a:rPr lang="en-US" b="1" i="1" u="sng" baseline="0" dirty="0" smtClean="0"/>
              <a:t>narration</a:t>
            </a:r>
            <a:r>
              <a:rPr lang="en-US" i="1" u="sng" baseline="0" dirty="0" smtClean="0"/>
              <a:t> rather than text</a:t>
            </a:r>
            <a:endParaRPr lang="en-US" dirty="0"/>
          </a:p>
        </p:txBody>
      </p:sp>
      <p:sp>
        <p:nvSpPr>
          <p:cNvPr id="4" name="Date Placeholder 3"/>
          <p:cNvSpPr>
            <a:spLocks noGrp="1"/>
          </p:cNvSpPr>
          <p:nvPr>
            <p:ph type="dt" idx="10"/>
          </p:nvPr>
        </p:nvSpPr>
        <p:spPr/>
        <p:txBody>
          <a:bodyPr/>
          <a:lstStyle/>
          <a:p>
            <a:fld id="{ACD9D4FD-419B-470B-8DA5-B3A8E7B0B19E}" type="datetime1">
              <a:rPr lang="en-US" smtClean="0"/>
              <a:t>3/21/2016</a:t>
            </a:fld>
            <a:endParaRPr lang="en-US" dirty="0"/>
          </a:p>
        </p:txBody>
      </p:sp>
      <p:sp>
        <p:nvSpPr>
          <p:cNvPr id="5" name="Footer Placeholder 4"/>
          <p:cNvSpPr>
            <a:spLocks noGrp="1"/>
          </p:cNvSpPr>
          <p:nvPr>
            <p:ph type="ftr" sz="quarter" idx="11"/>
          </p:nvPr>
        </p:nvSpPr>
        <p:spPr/>
        <p:txBody>
          <a:bodyPr/>
          <a:lstStyle/>
          <a:p>
            <a:r>
              <a:rPr lang="sv-SE" smtClean="0"/>
              <a:t>Zen Presentations: Dallas Dolan, 2015</a:t>
            </a:r>
            <a:endParaRPr lang="en-US" dirty="0"/>
          </a:p>
        </p:txBody>
      </p:sp>
      <p:sp>
        <p:nvSpPr>
          <p:cNvPr id="6" name="Slide Number Placeholder 5"/>
          <p:cNvSpPr>
            <a:spLocks noGrp="1"/>
          </p:cNvSpPr>
          <p:nvPr>
            <p:ph type="sldNum" sz="quarter" idx="12"/>
          </p:nvPr>
        </p:nvSpPr>
        <p:spPr/>
        <p:txBody>
          <a:bodyPr/>
          <a:lstStyle/>
          <a:p>
            <a:fld id="{43D3F8C2-A345-4C7F-9323-8457405B1EDF}" type="slidenum">
              <a:rPr lang="en-US" smtClean="0"/>
              <a:t>10</a:t>
            </a:fld>
            <a:endParaRPr lang="en-US" dirty="0"/>
          </a:p>
        </p:txBody>
      </p:sp>
    </p:spTree>
    <p:extLst>
      <p:ext uri="{BB962C8B-B14F-4D97-AF65-F5344CB8AC3E}">
        <p14:creationId xmlns:p14="http://schemas.microsoft.com/office/powerpoint/2010/main" val="302208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sng" strike="noStrike" kern="1200" cap="none" spc="0" normalizeH="0" baseline="0" noProof="0" dirty="0" smtClean="0">
                <a:ln>
                  <a:noFill/>
                </a:ln>
                <a:solidFill>
                  <a:prstClr val="black"/>
                </a:solidFill>
                <a:effectLst/>
                <a:uLnTx/>
                <a:uFillTx/>
                <a:latin typeface="+mn-lt"/>
                <a:ea typeface="+mn-ea"/>
                <a:cs typeface="+mn-cs"/>
              </a:rPr>
              <a:t>Redundancy Principle: People learn better from narration and graphics rather than narration, graphics and text</a:t>
            </a:r>
            <a:endParaRPr lang="en-US" dirty="0"/>
          </a:p>
        </p:txBody>
      </p:sp>
      <p:sp>
        <p:nvSpPr>
          <p:cNvPr id="4" name="Date Placeholder 3"/>
          <p:cNvSpPr>
            <a:spLocks noGrp="1"/>
          </p:cNvSpPr>
          <p:nvPr>
            <p:ph type="dt" idx="10"/>
          </p:nvPr>
        </p:nvSpPr>
        <p:spPr/>
        <p:txBody>
          <a:bodyPr/>
          <a:lstStyle/>
          <a:p>
            <a:fld id="{ACD9D4FD-419B-470B-8DA5-B3A8E7B0B19E}" type="datetime1">
              <a:rPr lang="en-US" smtClean="0"/>
              <a:t>3/21/2016</a:t>
            </a:fld>
            <a:endParaRPr lang="en-US" dirty="0"/>
          </a:p>
        </p:txBody>
      </p:sp>
      <p:sp>
        <p:nvSpPr>
          <p:cNvPr id="5" name="Footer Placeholder 4"/>
          <p:cNvSpPr>
            <a:spLocks noGrp="1"/>
          </p:cNvSpPr>
          <p:nvPr>
            <p:ph type="ftr" sz="quarter" idx="11"/>
          </p:nvPr>
        </p:nvSpPr>
        <p:spPr/>
        <p:txBody>
          <a:bodyPr/>
          <a:lstStyle/>
          <a:p>
            <a:r>
              <a:rPr lang="sv-SE" smtClean="0"/>
              <a:t>Zen Presentations: Dallas Dolan, 2015</a:t>
            </a:r>
            <a:endParaRPr lang="en-US" dirty="0"/>
          </a:p>
        </p:txBody>
      </p:sp>
      <p:sp>
        <p:nvSpPr>
          <p:cNvPr id="6" name="Slide Number Placeholder 5"/>
          <p:cNvSpPr>
            <a:spLocks noGrp="1"/>
          </p:cNvSpPr>
          <p:nvPr>
            <p:ph type="sldNum" sz="quarter" idx="12"/>
          </p:nvPr>
        </p:nvSpPr>
        <p:spPr/>
        <p:txBody>
          <a:bodyPr/>
          <a:lstStyle/>
          <a:p>
            <a:fld id="{43D3F8C2-A345-4C7F-9323-8457405B1EDF}" type="slidenum">
              <a:rPr lang="en-US" smtClean="0"/>
              <a:t>11</a:t>
            </a:fld>
            <a:endParaRPr lang="en-US" dirty="0"/>
          </a:p>
        </p:txBody>
      </p:sp>
    </p:spTree>
    <p:extLst>
      <p:ext uri="{BB962C8B-B14F-4D97-AF65-F5344CB8AC3E}">
        <p14:creationId xmlns:p14="http://schemas.microsoft.com/office/powerpoint/2010/main" val="1380657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sng" strike="noStrike" kern="1200" cap="none" spc="0" normalizeH="0" baseline="0" noProof="0" dirty="0" smtClean="0">
                <a:ln>
                  <a:noFill/>
                </a:ln>
                <a:solidFill>
                  <a:prstClr val="black"/>
                </a:solidFill>
                <a:effectLst/>
                <a:uLnTx/>
                <a:uFillTx/>
                <a:latin typeface="+mn-lt"/>
                <a:ea typeface="+mn-ea"/>
                <a:cs typeface="+mn-cs"/>
              </a:rPr>
              <a:t>Coherence Principle: People learn better when extraneous visual material is excluded! </a:t>
            </a:r>
          </a:p>
          <a:p>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r>
              <a:rPr kumimoji="0" lang="en-US" sz="1200" b="0" i="0" u="none" strike="noStrike" kern="1200" cap="none" spc="0" normalizeH="0" baseline="0" noProof="0" dirty="0" smtClean="0">
                <a:ln>
                  <a:noFill/>
                </a:ln>
                <a:solidFill>
                  <a:schemeClr val="tx1"/>
                </a:solidFill>
                <a:effectLst/>
                <a:uLnTx/>
                <a:uFillTx/>
                <a:latin typeface="+mn-lt"/>
                <a:ea typeface="+mn-ea"/>
                <a:cs typeface="+mn-cs"/>
              </a:rPr>
              <a:t>Those are some of the critical principles from what we know about cognitive processing. Now let’s turn to Eastern Philosophy and see what we can learn from that about presentations. </a:t>
            </a: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p:txBody>
      </p:sp>
      <p:sp>
        <p:nvSpPr>
          <p:cNvPr id="4" name="Date Placeholder 3"/>
          <p:cNvSpPr>
            <a:spLocks noGrp="1"/>
          </p:cNvSpPr>
          <p:nvPr>
            <p:ph type="dt" idx="10"/>
          </p:nvPr>
        </p:nvSpPr>
        <p:spPr/>
        <p:txBody>
          <a:bodyPr/>
          <a:lstStyle/>
          <a:p>
            <a:fld id="{ACD9D4FD-419B-470B-8DA5-B3A8E7B0B19E}" type="datetime1">
              <a:rPr lang="en-US" smtClean="0"/>
              <a:t>3/21/2016</a:t>
            </a:fld>
            <a:endParaRPr lang="en-US" dirty="0"/>
          </a:p>
        </p:txBody>
      </p:sp>
      <p:sp>
        <p:nvSpPr>
          <p:cNvPr id="5" name="Footer Placeholder 4"/>
          <p:cNvSpPr>
            <a:spLocks noGrp="1"/>
          </p:cNvSpPr>
          <p:nvPr>
            <p:ph type="ftr" sz="quarter" idx="11"/>
          </p:nvPr>
        </p:nvSpPr>
        <p:spPr/>
        <p:txBody>
          <a:bodyPr/>
          <a:lstStyle/>
          <a:p>
            <a:r>
              <a:rPr lang="sv-SE" smtClean="0"/>
              <a:t>Zen Presentations: Dallas Dolan, 2015</a:t>
            </a:r>
            <a:endParaRPr lang="en-US" dirty="0"/>
          </a:p>
        </p:txBody>
      </p:sp>
      <p:sp>
        <p:nvSpPr>
          <p:cNvPr id="6" name="Slide Number Placeholder 5"/>
          <p:cNvSpPr>
            <a:spLocks noGrp="1"/>
          </p:cNvSpPr>
          <p:nvPr>
            <p:ph type="sldNum" sz="quarter" idx="12"/>
          </p:nvPr>
        </p:nvSpPr>
        <p:spPr/>
        <p:txBody>
          <a:bodyPr/>
          <a:lstStyle/>
          <a:p>
            <a:fld id="{43D3F8C2-A345-4C7F-9323-8457405B1EDF}" type="slidenum">
              <a:rPr lang="en-US" smtClean="0"/>
              <a:t>12</a:t>
            </a:fld>
            <a:endParaRPr lang="en-US" dirty="0"/>
          </a:p>
        </p:txBody>
      </p:sp>
    </p:spTree>
    <p:extLst>
      <p:ext uri="{BB962C8B-B14F-4D97-AF65-F5344CB8AC3E}">
        <p14:creationId xmlns:p14="http://schemas.microsoft.com/office/powerpoint/2010/main" val="623242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Garr Reynolds has</a:t>
            </a:r>
            <a:r>
              <a:rPr lang="en-US" baseline="0" dirty="0" smtClean="0"/>
              <a:t> studied and published about how </a:t>
            </a:r>
            <a:r>
              <a:rPr lang="en-US" b="1" baseline="0" dirty="0" smtClean="0"/>
              <a:t>borrowing from the tenants of Zen can improve presentations</a:t>
            </a:r>
            <a:r>
              <a:rPr lang="en-US" baseline="0" dirty="0" smtClean="0"/>
              <a:t>. He talks about several principles: (Next slides)</a:t>
            </a:r>
          </a:p>
          <a:p>
            <a:r>
              <a:rPr lang="en-US" b="1" dirty="0" smtClean="0"/>
              <a:t>Start with the beginner’s mind: </a:t>
            </a:r>
            <a:r>
              <a:rPr lang="en-US" dirty="0" smtClean="0"/>
              <a:t>Don’t be afraid to make</a:t>
            </a:r>
            <a:r>
              <a:rPr lang="en-US" baseline="0" dirty="0" smtClean="0"/>
              <a:t> mistakes, take a fresh approach. </a:t>
            </a:r>
            <a:endParaRPr lang="en-US" dirty="0" smtClean="0"/>
          </a:p>
          <a:p>
            <a:r>
              <a:rPr lang="en-US" b="1" dirty="0" smtClean="0"/>
              <a:t>Being in the moment:</a:t>
            </a:r>
            <a:r>
              <a:rPr lang="en-US" b="1" baseline="0" dirty="0" smtClean="0"/>
              <a:t> </a:t>
            </a:r>
            <a:r>
              <a:rPr lang="en-US" baseline="0" dirty="0" smtClean="0"/>
              <a:t>Energy, creativity, connect with audience</a:t>
            </a:r>
            <a:endParaRPr lang="en-US" dirty="0" smtClean="0"/>
          </a:p>
          <a:p>
            <a:r>
              <a:rPr lang="en-US" b="1" dirty="0" smtClean="0"/>
              <a:t>Moderation in</a:t>
            </a:r>
            <a:r>
              <a:rPr lang="en-US" b="1" baseline="0" dirty="0" smtClean="0"/>
              <a:t> all things</a:t>
            </a:r>
            <a:r>
              <a:rPr lang="en-US" baseline="0" dirty="0" smtClean="0"/>
              <a:t>, especially words on slides </a:t>
            </a:r>
            <a:endParaRPr lang="en-US" dirty="0" smtClean="0"/>
          </a:p>
          <a:p>
            <a:r>
              <a:rPr lang="en-US" b="1" dirty="0" smtClean="0"/>
              <a:t>Minimization of chaos and clutter</a:t>
            </a:r>
          </a:p>
          <a:p>
            <a:endParaRPr lang="en-US" b="1" dirty="0" smtClean="0"/>
          </a:p>
          <a:p>
            <a:r>
              <a:rPr lang="en-US" b="1" dirty="0" smtClean="0"/>
              <a:t>Here are three more</a:t>
            </a:r>
            <a:r>
              <a:rPr lang="en-US" b="1" baseline="0" dirty="0" smtClean="0"/>
              <a:t> Japanese principles to apply to improve our presentations. </a:t>
            </a:r>
            <a:endParaRPr lang="en-US" b="1" dirty="0" smtClean="0"/>
          </a:p>
          <a:p>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13</a:t>
            </a:fld>
            <a:endParaRPr lang="en-US" dirty="0"/>
          </a:p>
        </p:txBody>
      </p:sp>
      <p:sp>
        <p:nvSpPr>
          <p:cNvPr id="5" name="Date Placeholder 4"/>
          <p:cNvSpPr>
            <a:spLocks noGrp="1"/>
          </p:cNvSpPr>
          <p:nvPr>
            <p:ph type="dt" idx="11"/>
          </p:nvPr>
        </p:nvSpPr>
        <p:spPr/>
        <p:txBody>
          <a:bodyPr/>
          <a:lstStyle/>
          <a:p>
            <a:fld id="{86863102-4503-460A-96E3-220464ABAE9C}"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23386512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Three Zen inspired</a:t>
            </a:r>
            <a:r>
              <a:rPr lang="en-US" baseline="0" dirty="0" smtClean="0"/>
              <a:t> themes to remember in presentations. </a:t>
            </a:r>
          </a:p>
          <a:p>
            <a:r>
              <a:rPr lang="en-US" b="1" dirty="0" smtClean="0"/>
              <a:t>Simplicity in design</a:t>
            </a:r>
            <a:r>
              <a:rPr lang="en-US" dirty="0" smtClean="0"/>
              <a:t>. Keep slides simple: Too much slide</a:t>
            </a:r>
            <a:r>
              <a:rPr lang="en-US" baseline="0" dirty="0" smtClean="0"/>
              <a:t> information overloads people’s cognitive systems. Taking in words (reading) (hearing) plus images is too much. The slides are not to be the ‘star of the show’, you are!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14</a:t>
            </a:fld>
            <a:endParaRPr lang="en-US" dirty="0"/>
          </a:p>
        </p:txBody>
      </p:sp>
      <p:sp>
        <p:nvSpPr>
          <p:cNvPr id="5" name="Date Placeholder 4"/>
          <p:cNvSpPr>
            <a:spLocks noGrp="1"/>
          </p:cNvSpPr>
          <p:nvPr>
            <p:ph type="dt" idx="11"/>
          </p:nvPr>
        </p:nvSpPr>
        <p:spPr/>
        <p:txBody>
          <a:bodyPr/>
          <a:lstStyle/>
          <a:p>
            <a:fld id="{3D9945F4-86BB-43F4-8764-BE12210D1833}"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14901662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Elegance: Slides should help people organize</a:t>
            </a:r>
            <a:r>
              <a:rPr lang="en-US" baseline="0" dirty="0" smtClean="0"/>
              <a:t> and integrate information. Can your visuals be understood in 3 seconds? If not, redesign them to support your talk. </a:t>
            </a:r>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15</a:t>
            </a:fld>
            <a:endParaRPr lang="en-US" dirty="0"/>
          </a:p>
        </p:txBody>
      </p:sp>
      <p:sp>
        <p:nvSpPr>
          <p:cNvPr id="5" name="Date Placeholder 4"/>
          <p:cNvSpPr>
            <a:spLocks noGrp="1"/>
          </p:cNvSpPr>
          <p:nvPr>
            <p:ph type="dt" idx="11"/>
          </p:nvPr>
        </p:nvSpPr>
        <p:spPr/>
        <p:txBody>
          <a:bodyPr/>
          <a:lstStyle/>
          <a:p>
            <a:fld id="{AB2D6BBA-C359-45A0-9CA0-006DBF1343AF}"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31099719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 natural in your delivery. Reading from slides interferes with the connection between you and your students/audience.</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16</a:t>
            </a:fld>
            <a:endParaRPr lang="en-US" dirty="0"/>
          </a:p>
        </p:txBody>
      </p:sp>
      <p:sp>
        <p:nvSpPr>
          <p:cNvPr id="5" name="Date Placeholder 4"/>
          <p:cNvSpPr>
            <a:spLocks noGrp="1"/>
          </p:cNvSpPr>
          <p:nvPr>
            <p:ph type="dt" idx="11"/>
          </p:nvPr>
        </p:nvSpPr>
        <p:spPr/>
        <p:txBody>
          <a:bodyPr/>
          <a:lstStyle/>
          <a:p>
            <a:fld id="{B7EE8256-3FC0-4EBA-B9D2-1554C18443BF}"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9878118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solidFill>
                  <a:prstClr val="black"/>
                </a:solidFill>
              </a:rPr>
              <a:t>Also, avoid creating your presentation in PowerPoint/Prezi first. Reynolds recommends going analog=paper and pencil, post it notes, etc. in the creative process. Also, avoid using animation too much, and use it for impact.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17</a:t>
            </a:fld>
            <a:endParaRPr lang="en-US" dirty="0"/>
          </a:p>
        </p:txBody>
      </p:sp>
      <p:sp>
        <p:nvSpPr>
          <p:cNvPr id="5" name="Date Placeholder 4"/>
          <p:cNvSpPr>
            <a:spLocks noGrp="1"/>
          </p:cNvSpPr>
          <p:nvPr>
            <p:ph type="dt" idx="11"/>
          </p:nvPr>
        </p:nvSpPr>
        <p:spPr/>
        <p:txBody>
          <a:bodyPr/>
          <a:lstStyle/>
          <a:p>
            <a:fld id="{14925CDD-989F-43DD-ABBC-86667E3897F2}"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9756301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18</a:t>
            </a:fld>
            <a:endParaRPr lang="en-US" dirty="0"/>
          </a:p>
        </p:txBody>
      </p:sp>
      <p:sp>
        <p:nvSpPr>
          <p:cNvPr id="5" name="Date Placeholder 4"/>
          <p:cNvSpPr>
            <a:spLocks noGrp="1"/>
          </p:cNvSpPr>
          <p:nvPr>
            <p:ph type="dt" idx="11"/>
          </p:nvPr>
        </p:nvSpPr>
        <p:spPr/>
        <p:txBody>
          <a:bodyPr/>
          <a:lstStyle/>
          <a:p>
            <a:fld id="{970AA6F9-C84D-41E5-9559-AA6CD3C13928}"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11483440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19</a:t>
            </a:fld>
            <a:endParaRPr lang="en-US" dirty="0"/>
          </a:p>
        </p:txBody>
      </p:sp>
      <p:sp>
        <p:nvSpPr>
          <p:cNvPr id="5" name="Date Placeholder 4"/>
          <p:cNvSpPr>
            <a:spLocks noGrp="1"/>
          </p:cNvSpPr>
          <p:nvPr>
            <p:ph type="dt" idx="11"/>
          </p:nvPr>
        </p:nvSpPr>
        <p:spPr/>
        <p:txBody>
          <a:bodyPr/>
          <a:lstStyle/>
          <a:p>
            <a:fld id="{957F32D3-001D-42FB-9C46-E527C9346A63}"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41720327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20</a:t>
            </a:fld>
            <a:endParaRPr lang="en-US" dirty="0"/>
          </a:p>
        </p:txBody>
      </p:sp>
      <p:sp>
        <p:nvSpPr>
          <p:cNvPr id="5" name="Date Placeholder 4"/>
          <p:cNvSpPr>
            <a:spLocks noGrp="1"/>
          </p:cNvSpPr>
          <p:nvPr>
            <p:ph type="dt" idx="11"/>
          </p:nvPr>
        </p:nvSpPr>
        <p:spPr/>
        <p:txBody>
          <a:bodyPr/>
          <a:lstStyle/>
          <a:p>
            <a:fld id="{3BB0AF68-BB32-4B44-AD5E-6909E615ECEB}"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31710585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21</a:t>
            </a:fld>
            <a:endParaRPr lang="en-US" dirty="0"/>
          </a:p>
        </p:txBody>
      </p:sp>
      <p:sp>
        <p:nvSpPr>
          <p:cNvPr id="5" name="Date Placeholder 4"/>
          <p:cNvSpPr>
            <a:spLocks noGrp="1"/>
          </p:cNvSpPr>
          <p:nvPr>
            <p:ph type="dt" idx="11"/>
          </p:nvPr>
        </p:nvSpPr>
        <p:spPr/>
        <p:txBody>
          <a:bodyPr/>
          <a:lstStyle/>
          <a:p>
            <a:fld id="{CDEFDB3C-BC27-42CF-83E4-63AB68E98B74}"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5267062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22</a:t>
            </a:fld>
            <a:endParaRPr lang="en-US" dirty="0"/>
          </a:p>
        </p:txBody>
      </p:sp>
      <p:sp>
        <p:nvSpPr>
          <p:cNvPr id="5" name="Date Placeholder 4"/>
          <p:cNvSpPr>
            <a:spLocks noGrp="1"/>
          </p:cNvSpPr>
          <p:nvPr>
            <p:ph type="dt" idx="11"/>
          </p:nvPr>
        </p:nvSpPr>
        <p:spPr/>
        <p:txBody>
          <a:bodyPr/>
          <a:lstStyle/>
          <a:p>
            <a:fld id="{B1BB70B1-9DAC-4A5D-8CC2-CDB8323A98E5}"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32025520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23</a:t>
            </a:fld>
            <a:endParaRPr lang="en-US" dirty="0"/>
          </a:p>
        </p:txBody>
      </p:sp>
      <p:sp>
        <p:nvSpPr>
          <p:cNvPr id="5" name="Date Placeholder 4"/>
          <p:cNvSpPr>
            <a:spLocks noGrp="1"/>
          </p:cNvSpPr>
          <p:nvPr>
            <p:ph type="dt" idx="11"/>
          </p:nvPr>
        </p:nvSpPr>
        <p:spPr/>
        <p:txBody>
          <a:bodyPr/>
          <a:lstStyle/>
          <a:p>
            <a:fld id="{EB2DCBA4-845B-427E-94E9-B8440496B622}"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31386917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24</a:t>
            </a:fld>
            <a:endParaRPr lang="en-US" dirty="0"/>
          </a:p>
        </p:txBody>
      </p:sp>
      <p:sp>
        <p:nvSpPr>
          <p:cNvPr id="5" name="Date Placeholder 4"/>
          <p:cNvSpPr>
            <a:spLocks noGrp="1"/>
          </p:cNvSpPr>
          <p:nvPr>
            <p:ph type="dt" idx="11"/>
          </p:nvPr>
        </p:nvSpPr>
        <p:spPr/>
        <p:txBody>
          <a:bodyPr/>
          <a:lstStyle/>
          <a:p>
            <a:fld id="{B01CE8DC-3006-4587-973D-B03D47BB2A97}"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7065713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25</a:t>
            </a:fld>
            <a:endParaRPr lang="en-US" dirty="0"/>
          </a:p>
        </p:txBody>
      </p:sp>
      <p:sp>
        <p:nvSpPr>
          <p:cNvPr id="5" name="Date Placeholder 4"/>
          <p:cNvSpPr>
            <a:spLocks noGrp="1"/>
          </p:cNvSpPr>
          <p:nvPr>
            <p:ph type="dt" idx="11"/>
          </p:nvPr>
        </p:nvSpPr>
        <p:spPr/>
        <p:txBody>
          <a:bodyPr/>
          <a:lstStyle/>
          <a:p>
            <a:fld id="{D3D2A988-CB55-4C8C-802D-438A9D16F76D}"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28119434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26</a:t>
            </a:fld>
            <a:endParaRPr lang="en-US" dirty="0"/>
          </a:p>
        </p:txBody>
      </p:sp>
      <p:sp>
        <p:nvSpPr>
          <p:cNvPr id="5" name="Date Placeholder 4"/>
          <p:cNvSpPr>
            <a:spLocks noGrp="1"/>
          </p:cNvSpPr>
          <p:nvPr>
            <p:ph type="dt" idx="11"/>
          </p:nvPr>
        </p:nvSpPr>
        <p:spPr/>
        <p:txBody>
          <a:bodyPr/>
          <a:lstStyle/>
          <a:p>
            <a:fld id="{C8550AC9-8059-4631-A1F4-B7BE86BD1444}"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6997780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27</a:t>
            </a:fld>
            <a:endParaRPr lang="en-US" dirty="0"/>
          </a:p>
        </p:txBody>
      </p:sp>
      <p:sp>
        <p:nvSpPr>
          <p:cNvPr id="5" name="Date Placeholder 4"/>
          <p:cNvSpPr>
            <a:spLocks noGrp="1"/>
          </p:cNvSpPr>
          <p:nvPr>
            <p:ph type="dt" idx="11"/>
          </p:nvPr>
        </p:nvSpPr>
        <p:spPr/>
        <p:txBody>
          <a:bodyPr/>
          <a:lstStyle/>
          <a:p>
            <a:fld id="{9C5EBEBE-0589-43D5-AF58-BF1A84C139CA}"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6721395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28</a:t>
            </a:fld>
            <a:endParaRPr lang="en-US" dirty="0"/>
          </a:p>
        </p:txBody>
      </p:sp>
      <p:sp>
        <p:nvSpPr>
          <p:cNvPr id="5" name="Date Placeholder 4"/>
          <p:cNvSpPr>
            <a:spLocks noGrp="1"/>
          </p:cNvSpPr>
          <p:nvPr>
            <p:ph type="dt" idx="11"/>
          </p:nvPr>
        </p:nvSpPr>
        <p:spPr/>
        <p:txBody>
          <a:bodyPr/>
          <a:lstStyle/>
          <a:p>
            <a:fld id="{C2FD1DF3-9823-4CE6-AF19-41F37D3B808A}"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30407610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29</a:t>
            </a:fld>
            <a:endParaRPr lang="en-US" dirty="0"/>
          </a:p>
        </p:txBody>
      </p:sp>
      <p:sp>
        <p:nvSpPr>
          <p:cNvPr id="5" name="Date Placeholder 4"/>
          <p:cNvSpPr>
            <a:spLocks noGrp="1"/>
          </p:cNvSpPr>
          <p:nvPr>
            <p:ph type="dt" idx="11"/>
          </p:nvPr>
        </p:nvSpPr>
        <p:spPr/>
        <p:txBody>
          <a:bodyPr/>
          <a:lstStyle/>
          <a:p>
            <a:fld id="{1A73A210-1A85-4CCA-88F9-471D85AEE8F7}"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10965243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Critique this PP presentation! </a:t>
            </a:r>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30</a:t>
            </a:fld>
            <a:endParaRPr lang="en-US" dirty="0"/>
          </a:p>
        </p:txBody>
      </p:sp>
      <p:sp>
        <p:nvSpPr>
          <p:cNvPr id="5" name="Date Placeholder 4"/>
          <p:cNvSpPr>
            <a:spLocks noGrp="1"/>
          </p:cNvSpPr>
          <p:nvPr>
            <p:ph type="dt" idx="11"/>
          </p:nvPr>
        </p:nvSpPr>
        <p:spPr/>
        <p:txBody>
          <a:bodyPr/>
          <a:lstStyle/>
          <a:p>
            <a:fld id="{7F022BAF-1DE6-44FA-8D31-0AE049EE58D2}"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26222310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31</a:t>
            </a:fld>
            <a:endParaRPr lang="en-US" dirty="0"/>
          </a:p>
        </p:txBody>
      </p:sp>
      <p:sp>
        <p:nvSpPr>
          <p:cNvPr id="5" name="Date Placeholder 4"/>
          <p:cNvSpPr>
            <a:spLocks noGrp="1"/>
          </p:cNvSpPr>
          <p:nvPr>
            <p:ph type="dt" idx="11"/>
          </p:nvPr>
        </p:nvSpPr>
        <p:spPr/>
        <p:txBody>
          <a:bodyPr/>
          <a:lstStyle/>
          <a:p>
            <a:fld id="{51691E82-D930-4FDA-9908-879CAB01716D}"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317702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Images should be compelling, and help</a:t>
            </a:r>
            <a:r>
              <a:rPr lang="en-US" altLang="en-US" baseline="0" dirty="0" smtClean="0"/>
              <a:t> to cement the idea you are trying to get across into their long-term memories. Does this image capture your attention? Does it help to tell a story? Notice it takes up most of the slide. </a:t>
            </a:r>
            <a:endParaRPr lang="en-US" altLang="en-US" dirty="0" smtClean="0"/>
          </a:p>
          <a:p>
            <a:pPr eaLnBrk="1" hangingPunct="1">
              <a:spcBef>
                <a:spcPct val="0"/>
              </a:spcBef>
            </a:pPr>
            <a:endParaRPr lang="en-US" altLang="en-US" dirty="0" smtClean="0"/>
          </a:p>
          <a:p>
            <a:pPr eaLnBrk="1" hangingPunct="1">
              <a:spcBef>
                <a:spcPct val="0"/>
              </a:spcBef>
            </a:pPr>
            <a:endParaRPr lang="en-US" altLang="en-US" dirty="0" smtClean="0"/>
          </a:p>
          <a:p>
            <a:pPr eaLnBrk="1" hangingPunct="1">
              <a:spcBef>
                <a:spcPct val="0"/>
              </a:spcBef>
            </a:pPr>
            <a:r>
              <a:rPr lang="en-US" altLang="en-US" dirty="0" smtClean="0"/>
              <a:t>Patient does not maintain a minimum body weight (85% of expected weight for height and age)</a:t>
            </a:r>
          </a:p>
          <a:p>
            <a:pPr eaLnBrk="1" hangingPunct="1">
              <a:spcBef>
                <a:spcPct val="0"/>
              </a:spcBef>
            </a:pPr>
            <a:r>
              <a:rPr lang="en-US" altLang="en-US" dirty="0" smtClean="0"/>
              <a:t>Despite being underweight, intense fears of weight gain or obesity</a:t>
            </a:r>
          </a:p>
          <a:p>
            <a:pPr eaLnBrk="1" hangingPunct="1">
              <a:spcBef>
                <a:spcPct val="0"/>
              </a:spcBef>
            </a:pPr>
            <a:r>
              <a:rPr lang="en-US" altLang="en-US" dirty="0" smtClean="0"/>
              <a:t>Abnormal perception of body </a:t>
            </a:r>
          </a:p>
          <a:p>
            <a:pPr eaLnBrk="1" hangingPunct="1">
              <a:spcBef>
                <a:spcPct val="0"/>
              </a:spcBef>
            </a:pPr>
            <a:r>
              <a:rPr lang="en-US" altLang="en-US" dirty="0" smtClean="0"/>
              <a:t>`Emphasis on weight or shape </a:t>
            </a:r>
          </a:p>
          <a:p>
            <a:pPr eaLnBrk="1" hangingPunct="1">
              <a:spcBef>
                <a:spcPct val="0"/>
              </a:spcBef>
            </a:pPr>
            <a:r>
              <a:rPr lang="en-US" altLang="en-US" dirty="0" smtClean="0"/>
              <a:t>Denies seriousness of low weight</a:t>
            </a:r>
          </a:p>
          <a:p>
            <a:pPr eaLnBrk="1" hangingPunct="1">
              <a:spcBef>
                <a:spcPct val="0"/>
              </a:spcBef>
            </a:pPr>
            <a:r>
              <a:rPr lang="en-US" altLang="en-US" dirty="0" smtClean="0"/>
              <a:t>Distorted body image</a:t>
            </a:r>
          </a:p>
          <a:p>
            <a:pPr eaLnBrk="1" hangingPunct="1">
              <a:spcBef>
                <a:spcPct val="0"/>
              </a:spcBef>
            </a:pPr>
            <a:r>
              <a:rPr lang="en-US" altLang="en-US" dirty="0" smtClean="0"/>
              <a:t>Missed at least 3 consecutive menstrual periods</a:t>
            </a:r>
          </a:p>
          <a:p>
            <a:pPr eaLnBrk="1" hangingPunct="1">
              <a:spcBef>
                <a:spcPct val="0"/>
              </a:spcBef>
            </a:pPr>
            <a:endParaRPr lang="en-US" altLang="en-US" dirty="0" smtClean="0"/>
          </a:p>
          <a:p>
            <a:pPr eaLnBrk="1" hangingPunct="1">
              <a:spcBef>
                <a:spcPct val="0"/>
              </a:spcBef>
            </a:pPr>
            <a:endParaRPr lang="en-US" altLang="en-US" dirty="0" smtClean="0"/>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itchFamily="18" charset="0"/>
              </a:defRPr>
            </a:lvl1pPr>
            <a:lvl2pPr marL="757066" indent="-291179" eaLnBrk="0" hangingPunct="0">
              <a:defRPr sz="2400">
                <a:solidFill>
                  <a:schemeClr val="tx1"/>
                </a:solidFill>
                <a:latin typeface="Times New Roman" pitchFamily="18" charset="0"/>
              </a:defRPr>
            </a:lvl2pPr>
            <a:lvl3pPr marL="1164717" indent="-232943" eaLnBrk="0" hangingPunct="0">
              <a:defRPr sz="2400">
                <a:solidFill>
                  <a:schemeClr val="tx1"/>
                </a:solidFill>
                <a:latin typeface="Times New Roman" pitchFamily="18" charset="0"/>
              </a:defRPr>
            </a:lvl3pPr>
            <a:lvl4pPr marL="1630604" indent="-232943" eaLnBrk="0" hangingPunct="0">
              <a:defRPr sz="2400">
                <a:solidFill>
                  <a:schemeClr val="tx1"/>
                </a:solidFill>
                <a:latin typeface="Times New Roman" pitchFamily="18" charset="0"/>
              </a:defRPr>
            </a:lvl4pPr>
            <a:lvl5pPr marL="2096491" indent="-232943" eaLnBrk="0" hangingPunct="0">
              <a:defRPr sz="2400">
                <a:solidFill>
                  <a:schemeClr val="tx1"/>
                </a:solidFill>
                <a:latin typeface="Times New Roman" pitchFamily="18" charset="0"/>
              </a:defRPr>
            </a:lvl5pPr>
            <a:lvl6pPr marL="2562377" indent="-232943" eaLnBrk="0" fontAlgn="base" hangingPunct="0">
              <a:spcBef>
                <a:spcPct val="0"/>
              </a:spcBef>
              <a:spcAft>
                <a:spcPct val="0"/>
              </a:spcAft>
              <a:defRPr sz="2400">
                <a:solidFill>
                  <a:schemeClr val="tx1"/>
                </a:solidFill>
                <a:latin typeface="Times New Roman" pitchFamily="18" charset="0"/>
              </a:defRPr>
            </a:lvl6pPr>
            <a:lvl7pPr marL="3028264" indent="-232943" eaLnBrk="0" fontAlgn="base" hangingPunct="0">
              <a:spcBef>
                <a:spcPct val="0"/>
              </a:spcBef>
              <a:spcAft>
                <a:spcPct val="0"/>
              </a:spcAft>
              <a:defRPr sz="2400">
                <a:solidFill>
                  <a:schemeClr val="tx1"/>
                </a:solidFill>
                <a:latin typeface="Times New Roman" pitchFamily="18" charset="0"/>
              </a:defRPr>
            </a:lvl7pPr>
            <a:lvl8pPr marL="3494151" indent="-232943" eaLnBrk="0" fontAlgn="base" hangingPunct="0">
              <a:spcBef>
                <a:spcPct val="0"/>
              </a:spcBef>
              <a:spcAft>
                <a:spcPct val="0"/>
              </a:spcAft>
              <a:defRPr sz="2400">
                <a:solidFill>
                  <a:schemeClr val="tx1"/>
                </a:solidFill>
                <a:latin typeface="Times New Roman" pitchFamily="18" charset="0"/>
              </a:defRPr>
            </a:lvl8pPr>
            <a:lvl9pPr marL="3960038" indent="-232943" eaLnBrk="0" fontAlgn="base" hangingPunct="0">
              <a:spcBef>
                <a:spcPct val="0"/>
              </a:spcBef>
              <a:spcAft>
                <a:spcPct val="0"/>
              </a:spcAft>
              <a:defRPr sz="2400">
                <a:solidFill>
                  <a:schemeClr val="tx1"/>
                </a:solidFill>
                <a:latin typeface="Times New Roman" pitchFamily="18" charset="0"/>
              </a:defRPr>
            </a:lvl9pPr>
          </a:lstStyle>
          <a:p>
            <a:pPr eaLnBrk="1" hangingPunct="1"/>
            <a:fld id="{C8E8709F-8BBB-4629-B9A5-40DD6EA945F8}" type="slidenum">
              <a:rPr lang="en-US" altLang="en-US" sz="1200">
                <a:solidFill>
                  <a:prstClr val="black"/>
                </a:solidFill>
              </a:rPr>
              <a:pPr eaLnBrk="1" hangingPunct="1"/>
              <a:t>32</a:t>
            </a:fld>
            <a:endParaRPr lang="en-US" altLang="en-US" sz="1200" dirty="0">
              <a:solidFill>
                <a:prstClr val="black"/>
              </a:solidFill>
            </a:endParaRPr>
          </a:p>
        </p:txBody>
      </p:sp>
      <p:sp>
        <p:nvSpPr>
          <p:cNvPr id="2" name="Date Placeholder 1"/>
          <p:cNvSpPr>
            <a:spLocks noGrp="1"/>
          </p:cNvSpPr>
          <p:nvPr>
            <p:ph type="dt" idx="10"/>
          </p:nvPr>
        </p:nvSpPr>
        <p:spPr/>
        <p:txBody>
          <a:bodyPr/>
          <a:lstStyle/>
          <a:p>
            <a:fld id="{59DFA2E6-FD6D-4FA1-B7CF-3078C03DB7D1}" type="datetime1">
              <a:rPr lang="en-US" smtClean="0"/>
              <a:t>3/21/2016</a:t>
            </a:fld>
            <a:endParaRPr lang="en-US" dirty="0"/>
          </a:p>
        </p:txBody>
      </p:sp>
      <p:sp>
        <p:nvSpPr>
          <p:cNvPr id="3" name="Footer Placeholder 2"/>
          <p:cNvSpPr>
            <a:spLocks noGrp="1"/>
          </p:cNvSpPr>
          <p:nvPr>
            <p:ph type="ftr" sz="quarter" idx="11"/>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10362642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an</a:t>
            </a:r>
            <a:r>
              <a:rPr lang="en-US" baseline="0" dirty="0" smtClean="0"/>
              <a:t> example of what I am seeing while the students are seeing that picture. Now with the picture for them to really look at, I can give them the criteria, ask what they notice, or flip the classroom by asking them to come to class with the criteria and discuss them. </a:t>
            </a:r>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33</a:t>
            </a:fld>
            <a:endParaRPr lang="en-US" dirty="0"/>
          </a:p>
        </p:txBody>
      </p:sp>
      <p:sp>
        <p:nvSpPr>
          <p:cNvPr id="5" name="Date Placeholder 4"/>
          <p:cNvSpPr>
            <a:spLocks noGrp="1"/>
          </p:cNvSpPr>
          <p:nvPr>
            <p:ph type="dt" idx="11"/>
          </p:nvPr>
        </p:nvSpPr>
        <p:spPr/>
        <p:txBody>
          <a:bodyPr/>
          <a:lstStyle/>
          <a:p>
            <a:fld id="{CC8617C9-46D1-4E1E-94D0-837F67B21353}"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14737929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 you notice when you compare</a:t>
            </a:r>
            <a:r>
              <a:rPr lang="en-US" baseline="0" dirty="0" smtClean="0"/>
              <a:t> these two slides? </a:t>
            </a:r>
            <a:r>
              <a:rPr lang="en-US" dirty="0" smtClean="0"/>
              <a:t> </a:t>
            </a:r>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34</a:t>
            </a:fld>
            <a:endParaRPr lang="en-US" dirty="0"/>
          </a:p>
        </p:txBody>
      </p:sp>
      <p:sp>
        <p:nvSpPr>
          <p:cNvPr id="5" name="Date Placeholder 4"/>
          <p:cNvSpPr>
            <a:spLocks noGrp="1"/>
          </p:cNvSpPr>
          <p:nvPr>
            <p:ph type="dt" idx="11"/>
          </p:nvPr>
        </p:nvSpPr>
        <p:spPr/>
        <p:txBody>
          <a:bodyPr/>
          <a:lstStyle/>
          <a:p>
            <a:fld id="{A9F1CCB3-212F-4AE2-B7FC-54505E988F27}"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32398128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smtClean="0"/>
              <a:t>Binge/Purge Type:</a:t>
            </a:r>
          </a:p>
          <a:p>
            <a:pPr lvl="1" eaLnBrk="1" hangingPunct="1"/>
            <a:r>
              <a:rPr lang="en-US" altLang="en-US" dirty="0" smtClean="0"/>
              <a:t>During the current episode the patient purges or eats in binges</a:t>
            </a:r>
          </a:p>
          <a:p>
            <a:pPr eaLnBrk="1" hangingPunct="1"/>
            <a:r>
              <a:rPr lang="en-US" altLang="en-US" dirty="0" smtClean="0"/>
              <a:t>Restricting Type:</a:t>
            </a:r>
          </a:p>
          <a:p>
            <a:pPr lvl="1" eaLnBrk="1" hangingPunct="1"/>
            <a:r>
              <a:rPr lang="en-US" altLang="en-US" dirty="0" smtClean="0"/>
              <a:t>During the current episode the patient has not binged/purged, but rather has seriously restricted caloric intake.</a:t>
            </a:r>
          </a:p>
          <a:p>
            <a:pPr eaLnBrk="1" hangingPunct="1"/>
            <a:endParaRPr lang="en-US" altLang="en-US" dirty="0" smtClean="0"/>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itchFamily="18" charset="0"/>
              </a:defRPr>
            </a:lvl1pPr>
            <a:lvl2pPr marL="757066" indent="-291179" eaLnBrk="0" hangingPunct="0">
              <a:defRPr sz="2400">
                <a:solidFill>
                  <a:schemeClr val="tx1"/>
                </a:solidFill>
                <a:latin typeface="Times New Roman" pitchFamily="18" charset="0"/>
              </a:defRPr>
            </a:lvl2pPr>
            <a:lvl3pPr marL="1164717" indent="-232943" eaLnBrk="0" hangingPunct="0">
              <a:defRPr sz="2400">
                <a:solidFill>
                  <a:schemeClr val="tx1"/>
                </a:solidFill>
                <a:latin typeface="Times New Roman" pitchFamily="18" charset="0"/>
              </a:defRPr>
            </a:lvl3pPr>
            <a:lvl4pPr marL="1630604" indent="-232943" eaLnBrk="0" hangingPunct="0">
              <a:defRPr sz="2400">
                <a:solidFill>
                  <a:schemeClr val="tx1"/>
                </a:solidFill>
                <a:latin typeface="Times New Roman" pitchFamily="18" charset="0"/>
              </a:defRPr>
            </a:lvl4pPr>
            <a:lvl5pPr marL="2096491" indent="-232943" eaLnBrk="0" hangingPunct="0">
              <a:defRPr sz="2400">
                <a:solidFill>
                  <a:schemeClr val="tx1"/>
                </a:solidFill>
                <a:latin typeface="Times New Roman" pitchFamily="18" charset="0"/>
              </a:defRPr>
            </a:lvl5pPr>
            <a:lvl6pPr marL="2562377" indent="-232943" eaLnBrk="0" fontAlgn="base" hangingPunct="0">
              <a:spcBef>
                <a:spcPct val="0"/>
              </a:spcBef>
              <a:spcAft>
                <a:spcPct val="0"/>
              </a:spcAft>
              <a:defRPr sz="2400">
                <a:solidFill>
                  <a:schemeClr val="tx1"/>
                </a:solidFill>
                <a:latin typeface="Times New Roman" pitchFamily="18" charset="0"/>
              </a:defRPr>
            </a:lvl6pPr>
            <a:lvl7pPr marL="3028264" indent="-232943" eaLnBrk="0" fontAlgn="base" hangingPunct="0">
              <a:spcBef>
                <a:spcPct val="0"/>
              </a:spcBef>
              <a:spcAft>
                <a:spcPct val="0"/>
              </a:spcAft>
              <a:defRPr sz="2400">
                <a:solidFill>
                  <a:schemeClr val="tx1"/>
                </a:solidFill>
                <a:latin typeface="Times New Roman" pitchFamily="18" charset="0"/>
              </a:defRPr>
            </a:lvl7pPr>
            <a:lvl8pPr marL="3494151" indent="-232943" eaLnBrk="0" fontAlgn="base" hangingPunct="0">
              <a:spcBef>
                <a:spcPct val="0"/>
              </a:spcBef>
              <a:spcAft>
                <a:spcPct val="0"/>
              </a:spcAft>
              <a:defRPr sz="2400">
                <a:solidFill>
                  <a:schemeClr val="tx1"/>
                </a:solidFill>
                <a:latin typeface="Times New Roman" pitchFamily="18" charset="0"/>
              </a:defRPr>
            </a:lvl8pPr>
            <a:lvl9pPr marL="3960038" indent="-232943" eaLnBrk="0" fontAlgn="base" hangingPunct="0">
              <a:spcBef>
                <a:spcPct val="0"/>
              </a:spcBef>
              <a:spcAft>
                <a:spcPct val="0"/>
              </a:spcAft>
              <a:defRPr sz="2400">
                <a:solidFill>
                  <a:schemeClr val="tx1"/>
                </a:solidFill>
                <a:latin typeface="Times New Roman" pitchFamily="18" charset="0"/>
              </a:defRPr>
            </a:lvl9pPr>
          </a:lstStyle>
          <a:p>
            <a:pPr eaLnBrk="1" hangingPunct="1"/>
            <a:fld id="{932C621C-3499-4675-BEEE-560313A7C0A7}" type="slidenum">
              <a:rPr lang="en-US" altLang="en-US" sz="1200">
                <a:solidFill>
                  <a:prstClr val="black"/>
                </a:solidFill>
              </a:rPr>
              <a:pPr eaLnBrk="1" hangingPunct="1"/>
              <a:t>35</a:t>
            </a:fld>
            <a:endParaRPr lang="en-US" altLang="en-US" sz="1200" dirty="0">
              <a:solidFill>
                <a:prstClr val="black"/>
              </a:solidFill>
            </a:endParaRPr>
          </a:p>
        </p:txBody>
      </p:sp>
      <p:sp>
        <p:nvSpPr>
          <p:cNvPr id="2" name="Date Placeholder 1"/>
          <p:cNvSpPr>
            <a:spLocks noGrp="1"/>
          </p:cNvSpPr>
          <p:nvPr>
            <p:ph type="dt" idx="10"/>
          </p:nvPr>
        </p:nvSpPr>
        <p:spPr/>
        <p:txBody>
          <a:bodyPr/>
          <a:lstStyle/>
          <a:p>
            <a:fld id="{97E37759-8F7A-42E9-8AA8-3309100418D1}" type="datetime1">
              <a:rPr lang="en-US" smtClean="0"/>
              <a:t>3/21/2016</a:t>
            </a:fld>
            <a:endParaRPr lang="en-US" dirty="0"/>
          </a:p>
        </p:txBody>
      </p:sp>
      <p:sp>
        <p:nvSpPr>
          <p:cNvPr id="3" name="Footer Placeholder 2"/>
          <p:cNvSpPr>
            <a:spLocks noGrp="1"/>
          </p:cNvSpPr>
          <p:nvPr>
            <p:ph type="ftr" sz="quarter" idx="11"/>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42036287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with this image I talk about</a:t>
            </a:r>
            <a:r>
              <a:rPr lang="en-US" baseline="0" dirty="0" smtClean="0"/>
              <a:t> purging….most people with anorexia learn how to vomit at will, after sticking their fingers down their throats many times. Purging can also involve the use of laxatives….so you get the symbolism. </a:t>
            </a:r>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36</a:t>
            </a:fld>
            <a:endParaRPr lang="en-US" dirty="0"/>
          </a:p>
        </p:txBody>
      </p:sp>
      <p:sp>
        <p:nvSpPr>
          <p:cNvPr id="5" name="Date Placeholder 4"/>
          <p:cNvSpPr>
            <a:spLocks noGrp="1"/>
          </p:cNvSpPr>
          <p:nvPr>
            <p:ph type="dt" idx="11"/>
          </p:nvPr>
        </p:nvSpPr>
        <p:spPr/>
        <p:txBody>
          <a:bodyPr/>
          <a:lstStyle/>
          <a:p>
            <a:fld id="{A8CA4798-CE7E-495C-9A59-7E85F11D9D7C}"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9537695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slide </a:t>
            </a:r>
            <a:r>
              <a:rPr lang="en-US" dirty="0" smtClean="0"/>
              <a:t>…..instead</a:t>
            </a:r>
            <a:r>
              <a:rPr lang="en-US" baseline="0" dirty="0" smtClean="0"/>
              <a:t> of this</a:t>
            </a:r>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37</a:t>
            </a:fld>
            <a:endParaRPr lang="en-US" dirty="0"/>
          </a:p>
        </p:txBody>
      </p:sp>
      <p:sp>
        <p:nvSpPr>
          <p:cNvPr id="5" name="Date Placeholder 4"/>
          <p:cNvSpPr>
            <a:spLocks noGrp="1"/>
          </p:cNvSpPr>
          <p:nvPr>
            <p:ph type="dt" idx="11"/>
          </p:nvPr>
        </p:nvSpPr>
        <p:spPr/>
        <p:txBody>
          <a:bodyPr/>
          <a:lstStyle/>
          <a:p>
            <a:fld id="{C4F7329C-166E-498E-9D80-00A61F719B54}"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18554397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415" indent="-349415" defTabSz="931774" fontAlgn="base">
              <a:lnSpc>
                <a:spcPct val="90000"/>
              </a:lnSpc>
              <a:spcBef>
                <a:spcPct val="20000"/>
              </a:spcBef>
              <a:spcAft>
                <a:spcPct val="0"/>
              </a:spcAft>
              <a:buFont typeface="Arial" charset="0"/>
              <a:buChar char="•"/>
              <a:defRPr/>
            </a:pPr>
            <a:r>
              <a:rPr lang="en-US" altLang="en-US" sz="2400" dirty="0" smtClean="0">
                <a:solidFill>
                  <a:prstClr val="black"/>
                </a:solidFill>
              </a:rPr>
              <a:t>After slide. This is a Wordle about bulimia. </a:t>
            </a:r>
          </a:p>
          <a:p>
            <a:pPr marL="349415" indent="-349415" defTabSz="931774" fontAlgn="base">
              <a:lnSpc>
                <a:spcPct val="90000"/>
              </a:lnSpc>
              <a:spcBef>
                <a:spcPct val="20000"/>
              </a:spcBef>
              <a:spcAft>
                <a:spcPct val="0"/>
              </a:spcAft>
              <a:buFont typeface="Arial" charset="0"/>
              <a:buChar char="•"/>
              <a:defRPr/>
            </a:pPr>
            <a:endParaRPr lang="en-US" altLang="en-US" sz="2400" dirty="0" smtClean="0">
              <a:solidFill>
                <a:prstClr val="black"/>
              </a:solidFill>
            </a:endParaRPr>
          </a:p>
          <a:p>
            <a:pPr marL="349415" indent="-349415" defTabSz="931774" fontAlgn="base">
              <a:lnSpc>
                <a:spcPct val="90000"/>
              </a:lnSpc>
              <a:spcBef>
                <a:spcPct val="20000"/>
              </a:spcBef>
              <a:spcAft>
                <a:spcPct val="0"/>
              </a:spcAft>
              <a:buFont typeface="Arial" charset="0"/>
              <a:buChar char="•"/>
              <a:defRPr/>
            </a:pPr>
            <a:r>
              <a:rPr lang="en-US" altLang="en-US" sz="2400" dirty="0" smtClean="0">
                <a:solidFill>
                  <a:prstClr val="black"/>
                </a:solidFill>
              </a:rPr>
              <a:t>Recurrent </a:t>
            </a:r>
            <a:r>
              <a:rPr lang="en-US" altLang="en-US" sz="2400" dirty="0">
                <a:solidFill>
                  <a:prstClr val="black"/>
                </a:solidFill>
              </a:rPr>
              <a:t>episodes of binge eating</a:t>
            </a:r>
          </a:p>
          <a:p>
            <a:pPr marL="757066" lvl="1" indent="-291179" defTabSz="931774" fontAlgn="base">
              <a:lnSpc>
                <a:spcPct val="90000"/>
              </a:lnSpc>
              <a:spcBef>
                <a:spcPct val="20000"/>
              </a:spcBef>
              <a:spcAft>
                <a:spcPct val="0"/>
              </a:spcAft>
              <a:buFont typeface="Arial" charset="0"/>
              <a:buChar char="–"/>
              <a:defRPr/>
            </a:pPr>
            <a:r>
              <a:rPr lang="en-US" altLang="en-US" sz="2400" dirty="0">
                <a:solidFill>
                  <a:prstClr val="black"/>
                </a:solidFill>
              </a:rPr>
              <a:t>Eating an amount of food definitely larger than most people would eat in a defined period of time</a:t>
            </a:r>
          </a:p>
          <a:p>
            <a:pPr marL="757066" lvl="1" indent="-291179" defTabSz="931774" fontAlgn="base">
              <a:lnSpc>
                <a:spcPct val="90000"/>
              </a:lnSpc>
              <a:spcBef>
                <a:spcPct val="20000"/>
              </a:spcBef>
              <a:spcAft>
                <a:spcPct val="0"/>
              </a:spcAft>
              <a:buFont typeface="Arial" charset="0"/>
              <a:buChar char="–"/>
              <a:defRPr/>
            </a:pPr>
            <a:r>
              <a:rPr lang="en-US" altLang="en-US" sz="2400" dirty="0">
                <a:solidFill>
                  <a:prstClr val="black"/>
                </a:solidFill>
              </a:rPr>
              <a:t>A sense of loss of control over eating binge once it begins</a:t>
            </a:r>
          </a:p>
          <a:p>
            <a:pPr marL="349415" indent="-349415" defTabSz="931774" fontAlgn="base">
              <a:lnSpc>
                <a:spcPct val="90000"/>
              </a:lnSpc>
              <a:spcBef>
                <a:spcPct val="20000"/>
              </a:spcBef>
              <a:spcAft>
                <a:spcPct val="0"/>
              </a:spcAft>
              <a:buFont typeface="Arial" charset="0"/>
              <a:buChar char="•"/>
              <a:defRPr/>
            </a:pPr>
            <a:r>
              <a:rPr lang="en-US" altLang="en-US" sz="2400" dirty="0">
                <a:solidFill>
                  <a:prstClr val="black"/>
                </a:solidFill>
              </a:rPr>
              <a:t>Recurrent compensatory behaviors to prevent weight gain</a:t>
            </a:r>
          </a:p>
          <a:p>
            <a:pPr marL="757066" lvl="1" indent="-291179" defTabSz="931774" fontAlgn="base">
              <a:lnSpc>
                <a:spcPct val="90000"/>
              </a:lnSpc>
              <a:spcBef>
                <a:spcPct val="20000"/>
              </a:spcBef>
              <a:spcAft>
                <a:spcPct val="0"/>
              </a:spcAft>
              <a:buFont typeface="Arial" charset="0"/>
              <a:buChar char="–"/>
              <a:defRPr/>
            </a:pPr>
            <a:r>
              <a:rPr lang="en-US" altLang="en-US" sz="2400" dirty="0">
                <a:solidFill>
                  <a:prstClr val="black"/>
                </a:solidFill>
              </a:rPr>
              <a:t>Self-induced vomiting, misuse of laxatives, diuretics, etc.</a:t>
            </a:r>
          </a:p>
          <a:p>
            <a:pPr marL="349415" indent="-349415" defTabSz="931774" fontAlgn="base">
              <a:lnSpc>
                <a:spcPct val="90000"/>
              </a:lnSpc>
              <a:spcBef>
                <a:spcPct val="20000"/>
              </a:spcBef>
              <a:spcAft>
                <a:spcPct val="0"/>
              </a:spcAft>
              <a:buFont typeface="Arial" charset="0"/>
              <a:buChar char="•"/>
              <a:defRPr/>
            </a:pPr>
            <a:r>
              <a:rPr lang="en-US" altLang="en-US" sz="2400" dirty="0">
                <a:solidFill>
                  <a:prstClr val="black"/>
                </a:solidFill>
              </a:rPr>
              <a:t>The binges occur on average, twice a week over at least a 3 month period of time</a:t>
            </a:r>
          </a:p>
          <a:p>
            <a:pPr marL="349415" indent="-349415" defTabSz="931774" fontAlgn="base">
              <a:lnSpc>
                <a:spcPct val="90000"/>
              </a:lnSpc>
              <a:spcBef>
                <a:spcPct val="20000"/>
              </a:spcBef>
              <a:spcAft>
                <a:spcPct val="0"/>
              </a:spcAft>
              <a:buFont typeface="Arial" charset="0"/>
              <a:buChar char="•"/>
              <a:defRPr/>
            </a:pPr>
            <a:r>
              <a:rPr lang="en-US" altLang="en-US" sz="2400" dirty="0">
                <a:solidFill>
                  <a:prstClr val="black"/>
                </a:solidFill>
              </a:rPr>
              <a:t>Self-evaluation is unduly influenced by shape and weight</a:t>
            </a:r>
          </a:p>
          <a:p>
            <a:pPr marL="349415" indent="-349415" defTabSz="931774" fontAlgn="base">
              <a:lnSpc>
                <a:spcPct val="90000"/>
              </a:lnSpc>
              <a:spcBef>
                <a:spcPct val="20000"/>
              </a:spcBef>
              <a:spcAft>
                <a:spcPct val="0"/>
              </a:spcAft>
              <a:buFont typeface="Arial" charset="0"/>
              <a:buChar char="•"/>
              <a:defRPr/>
            </a:pPr>
            <a:r>
              <a:rPr lang="en-US" altLang="en-US" sz="2400" dirty="0">
                <a:solidFill>
                  <a:prstClr val="black"/>
                </a:solidFill>
              </a:rPr>
              <a:t>Not during episodes of Anorexia</a:t>
            </a:r>
          </a:p>
          <a:p>
            <a:pPr defTabSz="931774">
              <a:defRPr/>
            </a:pPr>
            <a:endParaRPr lang="en-US" dirty="0">
              <a:solidFill>
                <a:prstClr val="black"/>
              </a:solidFill>
            </a:endParaRPr>
          </a:p>
          <a:p>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38</a:t>
            </a:fld>
            <a:endParaRPr lang="en-US" dirty="0"/>
          </a:p>
        </p:txBody>
      </p:sp>
      <p:sp>
        <p:nvSpPr>
          <p:cNvPr id="5" name="Date Placeholder 4"/>
          <p:cNvSpPr>
            <a:spLocks noGrp="1"/>
          </p:cNvSpPr>
          <p:nvPr>
            <p:ph type="dt" idx="11"/>
          </p:nvPr>
        </p:nvSpPr>
        <p:spPr/>
        <p:txBody>
          <a:bodyPr/>
          <a:lstStyle/>
          <a:p>
            <a:fld id="{B1C34AEE-0AE8-4759-99EA-CD596B495C5E}"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14406167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Analyze</a:t>
            </a:r>
            <a:r>
              <a:rPr lang="en-US" baseline="0" dirty="0" smtClean="0"/>
              <a:t> this slide and tell me all the ways I could improve it. </a:t>
            </a:r>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39</a:t>
            </a:fld>
            <a:endParaRPr lang="en-US" dirty="0"/>
          </a:p>
        </p:txBody>
      </p:sp>
      <p:sp>
        <p:nvSpPr>
          <p:cNvPr id="5" name="Date Placeholder 4"/>
          <p:cNvSpPr>
            <a:spLocks noGrp="1"/>
          </p:cNvSpPr>
          <p:nvPr>
            <p:ph type="dt" idx="11"/>
          </p:nvPr>
        </p:nvSpPr>
        <p:spPr/>
        <p:txBody>
          <a:bodyPr/>
          <a:lstStyle/>
          <a:p>
            <a:fld id="{F19AAEE2-B9C6-4E11-AF68-A0C424F68215}"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34656567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5 minutes:</a:t>
            </a:r>
            <a:r>
              <a:rPr lang="en-US" baseline="0" dirty="0" smtClean="0"/>
              <a:t> Guided practice time. Work together if someone near you has a PP slide to work on. </a:t>
            </a:r>
          </a:p>
          <a:p>
            <a:pPr defTabSz="931774">
              <a:defRPr/>
            </a:pPr>
            <a:endParaRPr lang="en-US" baseline="0" dirty="0" smtClean="0"/>
          </a:p>
          <a:p>
            <a:pPr defTabSz="931774">
              <a:defRPr/>
            </a:pPr>
            <a:r>
              <a:rPr lang="en-US" dirty="0" smtClean="0"/>
              <a:t>If</a:t>
            </a:r>
            <a:r>
              <a:rPr lang="en-US" baseline="0" dirty="0" smtClean="0"/>
              <a:t> you have one with you, p</a:t>
            </a:r>
            <a:r>
              <a:rPr lang="en-US" dirty="0" smtClean="0"/>
              <a:t>lease pull up your own PP or Prezi to work on. Choose just one slide</a:t>
            </a:r>
            <a:r>
              <a:rPr lang="en-US" baseline="0" dirty="0" smtClean="0"/>
              <a:t> to work on. Save the “old” and the “new”. </a:t>
            </a:r>
            <a:r>
              <a:rPr lang="en-US" dirty="0" smtClean="0"/>
              <a:t> </a:t>
            </a:r>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40</a:t>
            </a:fld>
            <a:endParaRPr lang="en-US" dirty="0"/>
          </a:p>
        </p:txBody>
      </p:sp>
      <p:sp>
        <p:nvSpPr>
          <p:cNvPr id="5" name="Date Placeholder 4"/>
          <p:cNvSpPr>
            <a:spLocks noGrp="1"/>
          </p:cNvSpPr>
          <p:nvPr>
            <p:ph type="dt" idx="11"/>
          </p:nvPr>
        </p:nvSpPr>
        <p:spPr/>
        <p:txBody>
          <a:bodyPr/>
          <a:lstStyle/>
          <a:p>
            <a:fld id="{16F111D2-0275-4E72-8F3C-93C3C6127047}"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33190628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Give students</a:t>
            </a:r>
            <a:r>
              <a:rPr lang="en-US" baseline="0" dirty="0" smtClean="0"/>
              <a:t> information they need to remember, organized in a way they can best remember it. The one page handout I’ve prepared for you is an example. It helps “students” know what is important, what information they should focus on, and guides them in their note-taking. </a:t>
            </a:r>
            <a:endParaRPr lang="en-US" dirty="0"/>
          </a:p>
        </p:txBody>
      </p:sp>
      <p:sp>
        <p:nvSpPr>
          <p:cNvPr id="4" name="Date Placeholder 3"/>
          <p:cNvSpPr>
            <a:spLocks noGrp="1"/>
          </p:cNvSpPr>
          <p:nvPr>
            <p:ph type="dt" idx="10"/>
          </p:nvPr>
        </p:nvSpPr>
        <p:spPr/>
        <p:txBody>
          <a:bodyPr/>
          <a:lstStyle/>
          <a:p>
            <a:fld id="{ACD9D4FD-419B-470B-8DA5-B3A8E7B0B19E}" type="datetime1">
              <a:rPr lang="en-US" smtClean="0"/>
              <a:t>3/21/2016</a:t>
            </a:fld>
            <a:endParaRPr lang="en-US" dirty="0"/>
          </a:p>
        </p:txBody>
      </p:sp>
      <p:sp>
        <p:nvSpPr>
          <p:cNvPr id="5" name="Footer Placeholder 4"/>
          <p:cNvSpPr>
            <a:spLocks noGrp="1"/>
          </p:cNvSpPr>
          <p:nvPr>
            <p:ph type="ftr" sz="quarter" idx="11"/>
          </p:nvPr>
        </p:nvSpPr>
        <p:spPr/>
        <p:txBody>
          <a:bodyPr/>
          <a:lstStyle/>
          <a:p>
            <a:r>
              <a:rPr lang="sv-SE" smtClean="0"/>
              <a:t>Zen Presentations: Dallas Dolan, 2015</a:t>
            </a:r>
            <a:endParaRPr lang="en-US" dirty="0"/>
          </a:p>
        </p:txBody>
      </p:sp>
      <p:sp>
        <p:nvSpPr>
          <p:cNvPr id="6" name="Slide Number Placeholder 5"/>
          <p:cNvSpPr>
            <a:spLocks noGrp="1"/>
          </p:cNvSpPr>
          <p:nvPr>
            <p:ph type="sldNum" sz="quarter" idx="12"/>
          </p:nvPr>
        </p:nvSpPr>
        <p:spPr/>
        <p:txBody>
          <a:bodyPr/>
          <a:lstStyle/>
          <a:p>
            <a:fld id="{43D3F8C2-A345-4C7F-9323-8457405B1EDF}" type="slidenum">
              <a:rPr lang="en-US" smtClean="0"/>
              <a:t>41</a:t>
            </a:fld>
            <a:endParaRPr lang="en-US" dirty="0"/>
          </a:p>
        </p:txBody>
      </p:sp>
    </p:spTree>
    <p:extLst>
      <p:ext uri="{BB962C8B-B14F-4D97-AF65-F5344CB8AC3E}">
        <p14:creationId xmlns:p14="http://schemas.microsoft.com/office/powerpoint/2010/main" val="33448300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Japanese expression. What will you do with this information? What are three things you want to remember and</a:t>
            </a:r>
            <a:r>
              <a:rPr lang="en-US" baseline="0" dirty="0" smtClean="0"/>
              <a:t> take back with you? How can you use this information immediately? </a:t>
            </a:r>
          </a:p>
          <a:p>
            <a:endParaRPr lang="en-US" baseline="0" dirty="0" smtClean="0"/>
          </a:p>
          <a:p>
            <a:endParaRPr lang="en-US" dirty="0"/>
          </a:p>
        </p:txBody>
      </p:sp>
      <p:sp>
        <p:nvSpPr>
          <p:cNvPr id="4" name="Date Placeholder 3"/>
          <p:cNvSpPr>
            <a:spLocks noGrp="1"/>
          </p:cNvSpPr>
          <p:nvPr>
            <p:ph type="dt" idx="10"/>
          </p:nvPr>
        </p:nvSpPr>
        <p:spPr/>
        <p:txBody>
          <a:bodyPr/>
          <a:lstStyle/>
          <a:p>
            <a:fld id="{ACD9D4FD-419B-470B-8DA5-B3A8E7B0B19E}" type="datetime1">
              <a:rPr lang="en-US" smtClean="0"/>
              <a:t>3/21/2016</a:t>
            </a:fld>
            <a:endParaRPr lang="en-US" dirty="0"/>
          </a:p>
        </p:txBody>
      </p:sp>
      <p:sp>
        <p:nvSpPr>
          <p:cNvPr id="5" name="Footer Placeholder 4"/>
          <p:cNvSpPr>
            <a:spLocks noGrp="1"/>
          </p:cNvSpPr>
          <p:nvPr>
            <p:ph type="ftr" sz="quarter" idx="11"/>
          </p:nvPr>
        </p:nvSpPr>
        <p:spPr/>
        <p:txBody>
          <a:bodyPr/>
          <a:lstStyle/>
          <a:p>
            <a:r>
              <a:rPr lang="sv-SE" smtClean="0"/>
              <a:t>Zen Presentations: Dallas Dolan, 2015</a:t>
            </a:r>
            <a:endParaRPr lang="en-US" dirty="0"/>
          </a:p>
        </p:txBody>
      </p:sp>
      <p:sp>
        <p:nvSpPr>
          <p:cNvPr id="6" name="Slide Number Placeholder 5"/>
          <p:cNvSpPr>
            <a:spLocks noGrp="1"/>
          </p:cNvSpPr>
          <p:nvPr>
            <p:ph type="sldNum" sz="quarter" idx="12"/>
          </p:nvPr>
        </p:nvSpPr>
        <p:spPr/>
        <p:txBody>
          <a:bodyPr/>
          <a:lstStyle/>
          <a:p>
            <a:fld id="{43D3F8C2-A345-4C7F-9323-8457405B1EDF}" type="slidenum">
              <a:rPr lang="en-US" smtClean="0"/>
              <a:t>42</a:t>
            </a:fld>
            <a:endParaRPr lang="en-US" dirty="0"/>
          </a:p>
        </p:txBody>
      </p:sp>
    </p:spTree>
    <p:extLst>
      <p:ext uri="{BB962C8B-B14F-4D97-AF65-F5344CB8AC3E}">
        <p14:creationId xmlns:p14="http://schemas.microsoft.com/office/powerpoint/2010/main" val="40419473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Caution: You cannot change every presentation you have for a course</a:t>
            </a:r>
            <a:r>
              <a:rPr lang="en-US" baseline="0" dirty="0" smtClean="0"/>
              <a:t> at once! But, you can improve one presentation at a time. </a:t>
            </a:r>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43</a:t>
            </a:fld>
            <a:endParaRPr lang="en-US" dirty="0"/>
          </a:p>
        </p:txBody>
      </p:sp>
      <p:sp>
        <p:nvSpPr>
          <p:cNvPr id="5" name="Date Placeholder 4"/>
          <p:cNvSpPr>
            <a:spLocks noGrp="1"/>
          </p:cNvSpPr>
          <p:nvPr>
            <p:ph type="dt" idx="11"/>
          </p:nvPr>
        </p:nvSpPr>
        <p:spPr/>
        <p:txBody>
          <a:bodyPr/>
          <a:lstStyle/>
          <a:p>
            <a:fld id="{5824F815-6F5D-4110-BD49-821BD9753ADC}"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28236287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fld id="{ACD9D4FD-419B-470B-8DA5-B3A8E7B0B19E}" type="datetime1">
              <a:rPr lang="en-US" smtClean="0"/>
              <a:t>3/21/2016</a:t>
            </a:fld>
            <a:endParaRPr lang="en-US" dirty="0"/>
          </a:p>
        </p:txBody>
      </p:sp>
      <p:sp>
        <p:nvSpPr>
          <p:cNvPr id="5" name="Footer Placeholder 4"/>
          <p:cNvSpPr>
            <a:spLocks noGrp="1"/>
          </p:cNvSpPr>
          <p:nvPr>
            <p:ph type="ftr" sz="quarter" idx="11"/>
          </p:nvPr>
        </p:nvSpPr>
        <p:spPr/>
        <p:txBody>
          <a:bodyPr/>
          <a:lstStyle/>
          <a:p>
            <a:r>
              <a:rPr lang="sv-SE" smtClean="0"/>
              <a:t>Zen Presentations: Dallas Dolan, 2015</a:t>
            </a:r>
            <a:endParaRPr lang="en-US" dirty="0"/>
          </a:p>
        </p:txBody>
      </p:sp>
      <p:sp>
        <p:nvSpPr>
          <p:cNvPr id="6" name="Slide Number Placeholder 5"/>
          <p:cNvSpPr>
            <a:spLocks noGrp="1"/>
          </p:cNvSpPr>
          <p:nvPr>
            <p:ph type="sldNum" sz="quarter" idx="12"/>
          </p:nvPr>
        </p:nvSpPr>
        <p:spPr/>
        <p:txBody>
          <a:bodyPr/>
          <a:lstStyle/>
          <a:p>
            <a:fld id="{43D3F8C2-A345-4C7F-9323-8457405B1EDF}" type="slidenum">
              <a:rPr lang="en-US" smtClean="0"/>
              <a:t>44</a:t>
            </a:fld>
            <a:endParaRPr lang="en-US" dirty="0"/>
          </a:p>
        </p:txBody>
      </p:sp>
    </p:spTree>
    <p:extLst>
      <p:ext uri="{BB962C8B-B14F-4D97-AF65-F5344CB8AC3E}">
        <p14:creationId xmlns:p14="http://schemas.microsoft.com/office/powerpoint/2010/main" val="8173968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45</a:t>
            </a:fld>
            <a:endParaRPr lang="en-US" dirty="0"/>
          </a:p>
        </p:txBody>
      </p:sp>
      <p:sp>
        <p:nvSpPr>
          <p:cNvPr id="5" name="Date Placeholder 4"/>
          <p:cNvSpPr>
            <a:spLocks noGrp="1"/>
          </p:cNvSpPr>
          <p:nvPr>
            <p:ph type="dt" idx="11"/>
          </p:nvPr>
        </p:nvSpPr>
        <p:spPr/>
        <p:txBody>
          <a:bodyPr/>
          <a:lstStyle/>
          <a:p>
            <a:fld id="{60B6A3BB-FC53-454D-88FB-20C3E48B5E80}"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36059214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https://www.youtube.com/watch?v=WGiePuNFXwY</a:t>
            </a:r>
            <a:endParaRPr lang="en-US" dirty="0"/>
          </a:p>
        </p:txBody>
      </p:sp>
      <p:sp>
        <p:nvSpPr>
          <p:cNvPr id="4" name="Slide Number Placeholder 3"/>
          <p:cNvSpPr>
            <a:spLocks noGrp="1"/>
          </p:cNvSpPr>
          <p:nvPr>
            <p:ph type="sldNum" sz="quarter" idx="10"/>
          </p:nvPr>
        </p:nvSpPr>
        <p:spPr/>
        <p:txBody>
          <a:bodyPr/>
          <a:lstStyle/>
          <a:p>
            <a:fld id="{43D3F8C2-A345-4C7F-9323-8457405B1EDF}" type="slidenum">
              <a:rPr lang="en-US" smtClean="0"/>
              <a:t>46</a:t>
            </a:fld>
            <a:endParaRPr lang="en-US" dirty="0"/>
          </a:p>
        </p:txBody>
      </p:sp>
      <p:sp>
        <p:nvSpPr>
          <p:cNvPr id="5" name="Date Placeholder 4"/>
          <p:cNvSpPr>
            <a:spLocks noGrp="1"/>
          </p:cNvSpPr>
          <p:nvPr>
            <p:ph type="dt" idx="11"/>
          </p:nvPr>
        </p:nvSpPr>
        <p:spPr/>
        <p:txBody>
          <a:bodyPr/>
          <a:lstStyle/>
          <a:p>
            <a:fld id="{CBB53AB6-2772-429B-8FB6-742EB12F5884}" type="datetime1">
              <a:rPr lang="en-US" smtClean="0"/>
              <a:t>3/21/2016</a:t>
            </a:fld>
            <a:endParaRPr lang="en-US" dirty="0"/>
          </a:p>
        </p:txBody>
      </p:sp>
      <p:sp>
        <p:nvSpPr>
          <p:cNvPr id="6" name="Footer Placeholder 5"/>
          <p:cNvSpPr>
            <a:spLocks noGrp="1"/>
          </p:cNvSpPr>
          <p:nvPr>
            <p:ph type="ftr" sz="quarter" idx="12"/>
          </p:nvPr>
        </p:nvSpPr>
        <p:spPr/>
        <p:txBody>
          <a:bodyPr/>
          <a:lstStyle/>
          <a:p>
            <a:r>
              <a:rPr lang="sv-SE" smtClean="0"/>
              <a:t>Zen Presentations: Dallas Dolan, 2015</a:t>
            </a:r>
            <a:endParaRPr lang="en-US" dirty="0"/>
          </a:p>
        </p:txBody>
      </p:sp>
    </p:spTree>
    <p:extLst>
      <p:ext uri="{BB962C8B-B14F-4D97-AF65-F5344CB8AC3E}">
        <p14:creationId xmlns:p14="http://schemas.microsoft.com/office/powerpoint/2010/main" val="4231144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9050" y="1109663"/>
            <a:ext cx="9156700" cy="757237"/>
            <a:chOff x="0" y="0"/>
            <a:chExt cx="5768" cy="477"/>
          </a:xfrm>
        </p:grpSpPr>
        <p:sp>
          <p:nvSpPr>
            <p:cNvPr id="5" name="Freeform 3"/>
            <p:cNvSpPr>
              <a:spLocks/>
            </p:cNvSpPr>
            <p:nvPr userDrawn="1"/>
          </p:nvSpPr>
          <p:spPr bwMode="auto">
            <a:xfrm>
              <a:off x="5" y="0"/>
              <a:ext cx="5763" cy="477"/>
            </a:xfrm>
            <a:custGeom>
              <a:avLst/>
              <a:gdLst>
                <a:gd name="T0" fmla="*/ 0 w 5763"/>
                <a:gd name="T1" fmla="*/ 450 h 477"/>
                <a:gd name="T2" fmla="*/ 3 w 5763"/>
                <a:gd name="T3" fmla="*/ 0 h 477"/>
                <a:gd name="T4" fmla="*/ 5763 w 5763"/>
                <a:gd name="T5" fmla="*/ 0 h 477"/>
                <a:gd name="T6" fmla="*/ 5763 w 5763"/>
                <a:gd name="T7" fmla="*/ 465 h 477"/>
                <a:gd name="T8" fmla="*/ 4821 w 5763"/>
                <a:gd name="T9" fmla="*/ 477 h 477"/>
                <a:gd name="T10" fmla="*/ 4326 w 5763"/>
                <a:gd name="T11" fmla="*/ 447 h 477"/>
                <a:gd name="T12" fmla="*/ 3783 w 5763"/>
                <a:gd name="T13" fmla="*/ 465 h 477"/>
                <a:gd name="T14" fmla="*/ 3417 w 5763"/>
                <a:gd name="T15" fmla="*/ 456 h 477"/>
                <a:gd name="T16" fmla="*/ 2973 w 5763"/>
                <a:gd name="T17" fmla="*/ 459 h 477"/>
                <a:gd name="T18" fmla="*/ 2451 w 5763"/>
                <a:gd name="T19" fmla="*/ 453 h 477"/>
                <a:gd name="T20" fmla="*/ 2289 w 5763"/>
                <a:gd name="T21" fmla="*/ 441 h 477"/>
                <a:gd name="T22" fmla="*/ 2010 w 5763"/>
                <a:gd name="T23" fmla="*/ 453 h 477"/>
                <a:gd name="T24" fmla="*/ 1827 w 5763"/>
                <a:gd name="T25" fmla="*/ 450 h 477"/>
                <a:gd name="T26" fmla="*/ 1215 w 5763"/>
                <a:gd name="T27" fmla="*/ 465 h 477"/>
                <a:gd name="T28" fmla="*/ 660 w 5763"/>
                <a:gd name="T29" fmla="*/ 456 h 477"/>
                <a:gd name="T30" fmla="*/ 0 w 5763"/>
                <a:gd name="T31" fmla="*/ 450 h 4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195"/>
              </a:schemeClr>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6" name="Freeform 4"/>
            <p:cNvSpPr>
              <a:spLocks/>
            </p:cNvSpPr>
            <p:nvPr userDrawn="1"/>
          </p:nvSpPr>
          <p:spPr bwMode="auto">
            <a:xfrm>
              <a:off x="0" y="98"/>
              <a:ext cx="256" cy="253"/>
            </a:xfrm>
            <a:custGeom>
              <a:avLst/>
              <a:gdLst>
                <a:gd name="T0" fmla="*/ 8 w 256"/>
                <a:gd name="T1" fmla="*/ 190 h 253"/>
                <a:gd name="T2" fmla="*/ 71 w 256"/>
                <a:gd name="T3" fmla="*/ 115 h 253"/>
                <a:gd name="T4" fmla="*/ 203 w 256"/>
                <a:gd name="T5" fmla="*/ 16 h 253"/>
                <a:gd name="T6" fmla="*/ 251 w 256"/>
                <a:gd name="T7" fmla="*/ 19 h 253"/>
                <a:gd name="T8" fmla="*/ 236 w 256"/>
                <a:gd name="T9" fmla="*/ 46 h 253"/>
                <a:gd name="T10" fmla="*/ 176 w 256"/>
                <a:gd name="T11" fmla="*/ 82 h 253"/>
                <a:gd name="T12" fmla="*/ 92 w 256"/>
                <a:gd name="T13" fmla="*/ 154 h 253"/>
                <a:gd name="T14" fmla="*/ 23 w 256"/>
                <a:gd name="T15" fmla="*/ 247 h 253"/>
                <a:gd name="T16" fmla="*/ 8 w 256"/>
                <a:gd name="T17" fmla="*/ 190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7" name="Freeform 5"/>
            <p:cNvSpPr>
              <a:spLocks/>
            </p:cNvSpPr>
            <p:nvPr userDrawn="1"/>
          </p:nvSpPr>
          <p:spPr bwMode="auto">
            <a:xfrm>
              <a:off x="56" y="0"/>
              <a:ext cx="708" cy="459"/>
            </a:xfrm>
            <a:custGeom>
              <a:avLst/>
              <a:gdLst>
                <a:gd name="T0" fmla="*/ 0 w 708"/>
                <a:gd name="T1" fmla="*/ 432 h 459"/>
                <a:gd name="T2" fmla="*/ 0 w 708"/>
                <a:gd name="T3" fmla="*/ 453 h 459"/>
                <a:gd name="T4" fmla="*/ 72 w 708"/>
                <a:gd name="T5" fmla="*/ 324 h 459"/>
                <a:gd name="T6" fmla="*/ 198 w 708"/>
                <a:gd name="T7" fmla="*/ 201 h 459"/>
                <a:gd name="T8" fmla="*/ 366 w 708"/>
                <a:gd name="T9" fmla="*/ 102 h 459"/>
                <a:gd name="T10" fmla="*/ 531 w 708"/>
                <a:gd name="T11" fmla="*/ 36 h 459"/>
                <a:gd name="T12" fmla="*/ 609 w 708"/>
                <a:gd name="T13" fmla="*/ 0 h 459"/>
                <a:gd name="T14" fmla="*/ 708 w 708"/>
                <a:gd name="T15" fmla="*/ 3 h 459"/>
                <a:gd name="T16" fmla="*/ 591 w 708"/>
                <a:gd name="T17" fmla="*/ 66 h 459"/>
                <a:gd name="T18" fmla="*/ 417 w 708"/>
                <a:gd name="T19" fmla="*/ 126 h 459"/>
                <a:gd name="T20" fmla="*/ 237 w 708"/>
                <a:gd name="T21" fmla="*/ 231 h 459"/>
                <a:gd name="T22" fmla="*/ 117 w 708"/>
                <a:gd name="T23" fmla="*/ 345 h 459"/>
                <a:gd name="T24" fmla="*/ 51 w 708"/>
                <a:gd name="T25" fmla="*/ 459 h 459"/>
                <a:gd name="T26" fmla="*/ 0 w 708"/>
                <a:gd name="T27" fmla="*/ 453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en-US" sz="2400" dirty="0">
                <a:solidFill>
                  <a:srgbClr val="545472"/>
                </a:solidFill>
                <a:latin typeface="Times New Roman" pitchFamily="18" charset="0"/>
              </a:endParaRPr>
            </a:p>
          </p:txBody>
        </p:sp>
        <p:sp>
          <p:nvSpPr>
            <p:cNvPr id="8" name="Freeform 6"/>
            <p:cNvSpPr>
              <a:spLocks/>
            </p:cNvSpPr>
            <p:nvPr userDrawn="1"/>
          </p:nvSpPr>
          <p:spPr bwMode="auto">
            <a:xfrm>
              <a:off x="131" y="269"/>
              <a:ext cx="251" cy="194"/>
            </a:xfrm>
            <a:custGeom>
              <a:avLst/>
              <a:gdLst>
                <a:gd name="T0" fmla="*/ 21 w 251"/>
                <a:gd name="T1" fmla="*/ 163 h 194"/>
                <a:gd name="T2" fmla="*/ 9 w 251"/>
                <a:gd name="T3" fmla="*/ 184 h 194"/>
                <a:gd name="T4" fmla="*/ 75 w 251"/>
                <a:gd name="T5" fmla="*/ 103 h 194"/>
                <a:gd name="T6" fmla="*/ 165 w 251"/>
                <a:gd name="T7" fmla="*/ 28 h 194"/>
                <a:gd name="T8" fmla="*/ 207 w 251"/>
                <a:gd name="T9" fmla="*/ 7 h 194"/>
                <a:gd name="T10" fmla="*/ 246 w 251"/>
                <a:gd name="T11" fmla="*/ 4 h 194"/>
                <a:gd name="T12" fmla="*/ 237 w 251"/>
                <a:gd name="T13" fmla="*/ 34 h 194"/>
                <a:gd name="T14" fmla="*/ 183 w 251"/>
                <a:gd name="T15" fmla="*/ 61 h 194"/>
                <a:gd name="T16" fmla="*/ 108 w 251"/>
                <a:gd name="T17" fmla="*/ 124 h 194"/>
                <a:gd name="T18" fmla="*/ 54 w 251"/>
                <a:gd name="T19" fmla="*/ 190 h 194"/>
                <a:gd name="T20" fmla="*/ 6 w 251"/>
                <a:gd name="T21" fmla="*/ 184 h 1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9" name="Freeform 7"/>
            <p:cNvSpPr>
              <a:spLocks/>
            </p:cNvSpPr>
            <p:nvPr userDrawn="1"/>
          </p:nvSpPr>
          <p:spPr bwMode="auto">
            <a:xfrm>
              <a:off x="341" y="0"/>
              <a:ext cx="159" cy="72"/>
            </a:xfrm>
            <a:custGeom>
              <a:avLst/>
              <a:gdLst>
                <a:gd name="T0" fmla="*/ 99 w 159"/>
                <a:gd name="T1" fmla="*/ 0 h 72"/>
                <a:gd name="T2" fmla="*/ 15 w 159"/>
                <a:gd name="T3" fmla="*/ 36 h 72"/>
                <a:gd name="T4" fmla="*/ 6 w 159"/>
                <a:gd name="T5" fmla="*/ 60 h 72"/>
                <a:gd name="T6" fmla="*/ 36 w 159"/>
                <a:gd name="T7" fmla="*/ 69 h 72"/>
                <a:gd name="T8" fmla="*/ 87 w 159"/>
                <a:gd name="T9" fmla="*/ 42 h 72"/>
                <a:gd name="T10" fmla="*/ 159 w 159"/>
                <a:gd name="T11" fmla="*/ 0 h 72"/>
                <a:gd name="T12" fmla="*/ 99 w 159"/>
                <a:gd name="T13" fmla="*/ 0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0" name="Freeform 8"/>
            <p:cNvSpPr>
              <a:spLocks/>
            </p:cNvSpPr>
            <p:nvPr userDrawn="1"/>
          </p:nvSpPr>
          <p:spPr bwMode="auto">
            <a:xfrm>
              <a:off x="488" y="0"/>
              <a:ext cx="455" cy="216"/>
            </a:xfrm>
            <a:custGeom>
              <a:avLst/>
              <a:gdLst>
                <a:gd name="T0" fmla="*/ 395 w 455"/>
                <a:gd name="T1" fmla="*/ 0 h 216"/>
                <a:gd name="T2" fmla="*/ 338 w 455"/>
                <a:gd name="T3" fmla="*/ 48 h 216"/>
                <a:gd name="T4" fmla="*/ 242 w 455"/>
                <a:gd name="T5" fmla="*/ 102 h 216"/>
                <a:gd name="T6" fmla="*/ 104 w 455"/>
                <a:gd name="T7" fmla="*/ 147 h 216"/>
                <a:gd name="T8" fmla="*/ 35 w 455"/>
                <a:gd name="T9" fmla="*/ 168 h 216"/>
                <a:gd name="T10" fmla="*/ 8 w 455"/>
                <a:gd name="T11" fmla="*/ 192 h 216"/>
                <a:gd name="T12" fmla="*/ 8 w 455"/>
                <a:gd name="T13" fmla="*/ 213 h 216"/>
                <a:gd name="T14" fmla="*/ 59 w 455"/>
                <a:gd name="T15" fmla="*/ 213 h 216"/>
                <a:gd name="T16" fmla="*/ 86 w 455"/>
                <a:gd name="T17" fmla="*/ 192 h 216"/>
                <a:gd name="T18" fmla="*/ 173 w 455"/>
                <a:gd name="T19" fmla="*/ 159 h 216"/>
                <a:gd name="T20" fmla="*/ 299 w 455"/>
                <a:gd name="T21" fmla="*/ 126 h 216"/>
                <a:gd name="T22" fmla="*/ 392 w 455"/>
                <a:gd name="T23" fmla="*/ 72 h 216"/>
                <a:gd name="T24" fmla="*/ 455 w 455"/>
                <a:gd name="T25" fmla="*/ 0 h 216"/>
                <a:gd name="T26" fmla="*/ 395 w 455"/>
                <a:gd name="T27" fmla="*/ 0 h 2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1" name="Freeform 9"/>
            <p:cNvSpPr>
              <a:spLocks/>
            </p:cNvSpPr>
            <p:nvPr userDrawn="1"/>
          </p:nvSpPr>
          <p:spPr bwMode="auto">
            <a:xfrm>
              <a:off x="1448" y="37"/>
              <a:ext cx="414" cy="108"/>
            </a:xfrm>
            <a:custGeom>
              <a:avLst/>
              <a:gdLst>
                <a:gd name="T0" fmla="*/ 0 w 414"/>
                <a:gd name="T1" fmla="*/ 11 h 108"/>
                <a:gd name="T2" fmla="*/ 24 w 414"/>
                <a:gd name="T3" fmla="*/ 11 h 108"/>
                <a:gd name="T4" fmla="*/ 156 w 414"/>
                <a:gd name="T5" fmla="*/ 2 h 108"/>
                <a:gd name="T6" fmla="*/ 288 w 414"/>
                <a:gd name="T7" fmla="*/ 23 h 108"/>
                <a:gd name="T8" fmla="*/ 384 w 414"/>
                <a:gd name="T9" fmla="*/ 53 h 108"/>
                <a:gd name="T10" fmla="*/ 411 w 414"/>
                <a:gd name="T11" fmla="*/ 74 h 108"/>
                <a:gd name="T12" fmla="*/ 405 w 414"/>
                <a:gd name="T13" fmla="*/ 104 h 108"/>
                <a:gd name="T14" fmla="*/ 363 w 414"/>
                <a:gd name="T15" fmla="*/ 101 h 108"/>
                <a:gd name="T16" fmla="*/ 294 w 414"/>
                <a:gd name="T17" fmla="*/ 77 h 108"/>
                <a:gd name="T18" fmla="*/ 174 w 414"/>
                <a:gd name="T19" fmla="*/ 50 h 108"/>
                <a:gd name="T20" fmla="*/ 72 w 414"/>
                <a:gd name="T21" fmla="*/ 62 h 108"/>
                <a:gd name="T22" fmla="*/ 36 w 414"/>
                <a:gd name="T23" fmla="*/ 59 h 108"/>
                <a:gd name="T24" fmla="*/ 0 w 414"/>
                <a:gd name="T25" fmla="*/ 11 h 1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2" name="Freeform 10"/>
            <p:cNvSpPr>
              <a:spLocks/>
            </p:cNvSpPr>
            <p:nvPr userDrawn="1"/>
          </p:nvSpPr>
          <p:spPr bwMode="auto">
            <a:xfrm>
              <a:off x="1790" y="0"/>
              <a:ext cx="520" cy="225"/>
            </a:xfrm>
            <a:custGeom>
              <a:avLst/>
              <a:gdLst>
                <a:gd name="T0" fmla="*/ 42 w 520"/>
                <a:gd name="T1" fmla="*/ 0 h 225"/>
                <a:gd name="T2" fmla="*/ 12 w 520"/>
                <a:gd name="T3" fmla="*/ 24 h 225"/>
                <a:gd name="T4" fmla="*/ 114 w 520"/>
                <a:gd name="T5" fmla="*/ 54 h 225"/>
                <a:gd name="T6" fmla="*/ 240 w 520"/>
                <a:gd name="T7" fmla="*/ 117 h 225"/>
                <a:gd name="T8" fmla="*/ 333 w 520"/>
                <a:gd name="T9" fmla="*/ 153 h 225"/>
                <a:gd name="T10" fmla="*/ 438 w 520"/>
                <a:gd name="T11" fmla="*/ 219 h 225"/>
                <a:gd name="T12" fmla="*/ 426 w 520"/>
                <a:gd name="T13" fmla="*/ 192 h 225"/>
                <a:gd name="T14" fmla="*/ 441 w 520"/>
                <a:gd name="T15" fmla="*/ 180 h 225"/>
                <a:gd name="T16" fmla="*/ 519 w 520"/>
                <a:gd name="T17" fmla="*/ 216 h 225"/>
                <a:gd name="T18" fmla="*/ 450 w 520"/>
                <a:gd name="T19" fmla="*/ 162 h 225"/>
                <a:gd name="T20" fmla="*/ 381 w 520"/>
                <a:gd name="T21" fmla="*/ 135 h 225"/>
                <a:gd name="T22" fmla="*/ 285 w 520"/>
                <a:gd name="T23" fmla="*/ 84 h 225"/>
                <a:gd name="T24" fmla="*/ 186 w 520"/>
                <a:gd name="T25" fmla="*/ 18 h 225"/>
                <a:gd name="T26" fmla="*/ 123 w 520"/>
                <a:gd name="T27" fmla="*/ 0 h 225"/>
                <a:gd name="T28" fmla="*/ 42 w 520"/>
                <a:gd name="T29" fmla="*/ 0 h 2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3" name="Freeform 11"/>
            <p:cNvSpPr>
              <a:spLocks/>
            </p:cNvSpPr>
            <p:nvPr userDrawn="1"/>
          </p:nvSpPr>
          <p:spPr bwMode="auto">
            <a:xfrm>
              <a:off x="1943" y="154"/>
              <a:ext cx="431" cy="233"/>
            </a:xfrm>
            <a:custGeom>
              <a:avLst/>
              <a:gdLst>
                <a:gd name="T0" fmla="*/ 6 w 431"/>
                <a:gd name="T1" fmla="*/ 38 h 233"/>
                <a:gd name="T2" fmla="*/ 9 w 431"/>
                <a:gd name="T3" fmla="*/ 20 h 233"/>
                <a:gd name="T4" fmla="*/ 42 w 431"/>
                <a:gd name="T5" fmla="*/ 2 h 233"/>
                <a:gd name="T6" fmla="*/ 90 w 431"/>
                <a:gd name="T7" fmla="*/ 35 h 233"/>
                <a:gd name="T8" fmla="*/ 189 w 431"/>
                <a:gd name="T9" fmla="*/ 89 h 233"/>
                <a:gd name="T10" fmla="*/ 288 w 431"/>
                <a:gd name="T11" fmla="*/ 140 h 233"/>
                <a:gd name="T12" fmla="*/ 375 w 431"/>
                <a:gd name="T13" fmla="*/ 176 h 233"/>
                <a:gd name="T14" fmla="*/ 396 w 431"/>
                <a:gd name="T15" fmla="*/ 176 h 233"/>
                <a:gd name="T16" fmla="*/ 429 w 431"/>
                <a:gd name="T17" fmla="*/ 212 h 233"/>
                <a:gd name="T18" fmla="*/ 408 w 431"/>
                <a:gd name="T19" fmla="*/ 233 h 233"/>
                <a:gd name="T20" fmla="*/ 333 w 431"/>
                <a:gd name="T21" fmla="*/ 212 h 233"/>
                <a:gd name="T22" fmla="*/ 186 w 431"/>
                <a:gd name="T23" fmla="*/ 143 h 233"/>
                <a:gd name="T24" fmla="*/ 48 w 431"/>
                <a:gd name="T25" fmla="*/ 68 h 233"/>
                <a:gd name="T26" fmla="*/ 6 w 431"/>
                <a:gd name="T27" fmla="*/ 38 h 23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4" name="Freeform 12"/>
            <p:cNvSpPr>
              <a:spLocks/>
            </p:cNvSpPr>
            <p:nvPr userDrawn="1"/>
          </p:nvSpPr>
          <p:spPr bwMode="auto">
            <a:xfrm>
              <a:off x="2262" y="87"/>
              <a:ext cx="396" cy="227"/>
            </a:xfrm>
            <a:custGeom>
              <a:avLst/>
              <a:gdLst>
                <a:gd name="T0" fmla="*/ 2 w 396"/>
                <a:gd name="T1" fmla="*/ 9 h 227"/>
                <a:gd name="T2" fmla="*/ 53 w 396"/>
                <a:gd name="T3" fmla="*/ 66 h 227"/>
                <a:gd name="T4" fmla="*/ 176 w 396"/>
                <a:gd name="T5" fmla="*/ 132 h 227"/>
                <a:gd name="T6" fmla="*/ 293 w 396"/>
                <a:gd name="T7" fmla="*/ 189 h 227"/>
                <a:gd name="T8" fmla="*/ 341 w 396"/>
                <a:gd name="T9" fmla="*/ 222 h 227"/>
                <a:gd name="T10" fmla="*/ 377 w 396"/>
                <a:gd name="T11" fmla="*/ 219 h 227"/>
                <a:gd name="T12" fmla="*/ 377 w 396"/>
                <a:gd name="T13" fmla="*/ 180 h 227"/>
                <a:gd name="T14" fmla="*/ 260 w 396"/>
                <a:gd name="T15" fmla="*/ 126 h 227"/>
                <a:gd name="T16" fmla="*/ 113 w 396"/>
                <a:gd name="T17" fmla="*/ 51 h 227"/>
                <a:gd name="T18" fmla="*/ 41 w 396"/>
                <a:gd name="T19" fmla="*/ 9 h 227"/>
                <a:gd name="T20" fmla="*/ 2 w 396"/>
                <a:gd name="T21" fmla="*/ 9 h 22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5" name="Freeform 13"/>
            <p:cNvSpPr>
              <a:spLocks/>
            </p:cNvSpPr>
            <p:nvPr userDrawn="1"/>
          </p:nvSpPr>
          <p:spPr bwMode="auto">
            <a:xfrm>
              <a:off x="2264" y="240"/>
              <a:ext cx="516" cy="223"/>
            </a:xfrm>
            <a:custGeom>
              <a:avLst/>
              <a:gdLst>
                <a:gd name="T0" fmla="*/ 3 w 516"/>
                <a:gd name="T1" fmla="*/ 10 h 223"/>
                <a:gd name="T2" fmla="*/ 105 w 516"/>
                <a:gd name="T3" fmla="*/ 97 h 223"/>
                <a:gd name="T4" fmla="*/ 243 w 516"/>
                <a:gd name="T5" fmla="*/ 178 h 223"/>
                <a:gd name="T6" fmla="*/ 357 w 516"/>
                <a:gd name="T7" fmla="*/ 217 h 223"/>
                <a:gd name="T8" fmla="*/ 498 w 516"/>
                <a:gd name="T9" fmla="*/ 214 h 223"/>
                <a:gd name="T10" fmla="*/ 468 w 516"/>
                <a:gd name="T11" fmla="*/ 187 h 223"/>
                <a:gd name="T12" fmla="*/ 309 w 516"/>
                <a:gd name="T13" fmla="*/ 136 h 223"/>
                <a:gd name="T14" fmla="*/ 123 w 516"/>
                <a:gd name="T15" fmla="*/ 34 h 223"/>
                <a:gd name="T16" fmla="*/ 3 w 516"/>
                <a:gd name="T17" fmla="*/ 10 h 2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6" name="Freeform 14"/>
            <p:cNvSpPr>
              <a:spLocks/>
            </p:cNvSpPr>
            <p:nvPr userDrawn="1"/>
          </p:nvSpPr>
          <p:spPr bwMode="auto">
            <a:xfrm>
              <a:off x="2723" y="324"/>
              <a:ext cx="414" cy="100"/>
            </a:xfrm>
            <a:custGeom>
              <a:avLst/>
              <a:gdLst>
                <a:gd name="T0" fmla="*/ 69 w 414"/>
                <a:gd name="T1" fmla="*/ 60 h 100"/>
                <a:gd name="T2" fmla="*/ 12 w 414"/>
                <a:gd name="T3" fmla="*/ 42 h 100"/>
                <a:gd name="T4" fmla="*/ 3 w 414"/>
                <a:gd name="T5" fmla="*/ 15 h 100"/>
                <a:gd name="T6" fmla="*/ 30 w 414"/>
                <a:gd name="T7" fmla="*/ 0 h 100"/>
                <a:gd name="T8" fmla="*/ 117 w 414"/>
                <a:gd name="T9" fmla="*/ 18 h 100"/>
                <a:gd name="T10" fmla="*/ 243 w 414"/>
                <a:gd name="T11" fmla="*/ 48 h 100"/>
                <a:gd name="T12" fmla="*/ 387 w 414"/>
                <a:gd name="T13" fmla="*/ 48 h 100"/>
                <a:gd name="T14" fmla="*/ 408 w 414"/>
                <a:gd name="T15" fmla="*/ 54 h 100"/>
                <a:gd name="T16" fmla="*/ 381 w 414"/>
                <a:gd name="T17" fmla="*/ 87 h 100"/>
                <a:gd name="T18" fmla="*/ 318 w 414"/>
                <a:gd name="T19" fmla="*/ 99 h 100"/>
                <a:gd name="T20" fmla="*/ 195 w 414"/>
                <a:gd name="T21" fmla="*/ 93 h 100"/>
                <a:gd name="T22" fmla="*/ 69 w 414"/>
                <a:gd name="T23" fmla="*/ 60 h 1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7" name="Freeform 15"/>
            <p:cNvSpPr>
              <a:spLocks/>
            </p:cNvSpPr>
            <p:nvPr userDrawn="1"/>
          </p:nvSpPr>
          <p:spPr bwMode="auto">
            <a:xfrm>
              <a:off x="3165" y="375"/>
              <a:ext cx="150" cy="72"/>
            </a:xfrm>
            <a:custGeom>
              <a:avLst/>
              <a:gdLst>
                <a:gd name="T0" fmla="*/ 3 w 150"/>
                <a:gd name="T1" fmla="*/ 67 h 72"/>
                <a:gd name="T2" fmla="*/ 84 w 150"/>
                <a:gd name="T3" fmla="*/ 19 h 72"/>
                <a:gd name="T4" fmla="*/ 123 w 150"/>
                <a:gd name="T5" fmla="*/ 1 h 72"/>
                <a:gd name="T6" fmla="*/ 150 w 150"/>
                <a:gd name="T7" fmla="*/ 22 h 72"/>
                <a:gd name="T8" fmla="*/ 123 w 150"/>
                <a:gd name="T9" fmla="*/ 55 h 72"/>
                <a:gd name="T10" fmla="*/ 90 w 150"/>
                <a:gd name="T11" fmla="*/ 70 h 72"/>
                <a:gd name="T12" fmla="*/ 0 w 150"/>
                <a:gd name="T13" fmla="*/ 67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8" name="Freeform 16"/>
            <p:cNvSpPr>
              <a:spLocks/>
            </p:cNvSpPr>
            <p:nvPr userDrawn="1"/>
          </p:nvSpPr>
          <p:spPr bwMode="auto">
            <a:xfrm>
              <a:off x="3463" y="267"/>
              <a:ext cx="148" cy="91"/>
            </a:xfrm>
            <a:custGeom>
              <a:avLst/>
              <a:gdLst>
                <a:gd name="T0" fmla="*/ 1 w 148"/>
                <a:gd name="T1" fmla="*/ 69 h 91"/>
                <a:gd name="T2" fmla="*/ 25 w 148"/>
                <a:gd name="T3" fmla="*/ 51 h 91"/>
                <a:gd name="T4" fmla="*/ 100 w 148"/>
                <a:gd name="T5" fmla="*/ 9 h 91"/>
                <a:gd name="T6" fmla="*/ 133 w 148"/>
                <a:gd name="T7" fmla="*/ 3 h 91"/>
                <a:gd name="T8" fmla="*/ 136 w 148"/>
                <a:gd name="T9" fmla="*/ 27 h 91"/>
                <a:gd name="T10" fmla="*/ 61 w 148"/>
                <a:gd name="T11" fmla="*/ 75 h 91"/>
                <a:gd name="T12" fmla="*/ 19 w 148"/>
                <a:gd name="T13" fmla="*/ 90 h 91"/>
                <a:gd name="T14" fmla="*/ 1 w 148"/>
                <a:gd name="T15" fmla="*/ 69 h 9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9" name="Freeform 17"/>
            <p:cNvSpPr>
              <a:spLocks/>
            </p:cNvSpPr>
            <p:nvPr userDrawn="1"/>
          </p:nvSpPr>
          <p:spPr bwMode="auto">
            <a:xfrm>
              <a:off x="3580" y="58"/>
              <a:ext cx="938" cy="158"/>
            </a:xfrm>
            <a:custGeom>
              <a:avLst/>
              <a:gdLst>
                <a:gd name="T0" fmla="*/ 172 w 938"/>
                <a:gd name="T1" fmla="*/ 86 h 158"/>
                <a:gd name="T2" fmla="*/ 61 w 938"/>
                <a:gd name="T3" fmla="*/ 137 h 158"/>
                <a:gd name="T4" fmla="*/ 16 w 938"/>
                <a:gd name="T5" fmla="*/ 155 h 158"/>
                <a:gd name="T6" fmla="*/ 7 w 938"/>
                <a:gd name="T7" fmla="*/ 122 h 158"/>
                <a:gd name="T8" fmla="*/ 58 w 938"/>
                <a:gd name="T9" fmla="*/ 80 h 158"/>
                <a:gd name="T10" fmla="*/ 172 w 938"/>
                <a:gd name="T11" fmla="*/ 38 h 158"/>
                <a:gd name="T12" fmla="*/ 304 w 938"/>
                <a:gd name="T13" fmla="*/ 11 h 158"/>
                <a:gd name="T14" fmla="*/ 463 w 938"/>
                <a:gd name="T15" fmla="*/ 2 h 158"/>
                <a:gd name="T16" fmla="*/ 631 w 938"/>
                <a:gd name="T17" fmla="*/ 23 h 158"/>
                <a:gd name="T18" fmla="*/ 796 w 938"/>
                <a:gd name="T19" fmla="*/ 53 h 158"/>
                <a:gd name="T20" fmla="*/ 841 w 938"/>
                <a:gd name="T21" fmla="*/ 47 h 158"/>
                <a:gd name="T22" fmla="*/ 907 w 938"/>
                <a:gd name="T23" fmla="*/ 71 h 158"/>
                <a:gd name="T24" fmla="*/ 919 w 938"/>
                <a:gd name="T25" fmla="*/ 101 h 158"/>
                <a:gd name="T26" fmla="*/ 793 w 938"/>
                <a:gd name="T27" fmla="*/ 98 h 158"/>
                <a:gd name="T28" fmla="*/ 634 w 938"/>
                <a:gd name="T29" fmla="*/ 62 h 158"/>
                <a:gd name="T30" fmla="*/ 439 w 938"/>
                <a:gd name="T31" fmla="*/ 38 h 158"/>
                <a:gd name="T32" fmla="*/ 238 w 938"/>
                <a:gd name="T33" fmla="*/ 59 h 158"/>
                <a:gd name="T34" fmla="*/ 172 w 938"/>
                <a:gd name="T35" fmla="*/ 86 h 1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20" name="Freeform 18"/>
            <p:cNvSpPr>
              <a:spLocks/>
            </p:cNvSpPr>
            <p:nvPr userDrawn="1"/>
          </p:nvSpPr>
          <p:spPr bwMode="auto">
            <a:xfrm>
              <a:off x="3686" y="145"/>
              <a:ext cx="372" cy="98"/>
            </a:xfrm>
            <a:custGeom>
              <a:avLst/>
              <a:gdLst>
                <a:gd name="T0" fmla="*/ 18 w 372"/>
                <a:gd name="T1" fmla="*/ 47 h 98"/>
                <a:gd name="T2" fmla="*/ 141 w 372"/>
                <a:gd name="T3" fmla="*/ 17 h 98"/>
                <a:gd name="T4" fmla="*/ 246 w 372"/>
                <a:gd name="T5" fmla="*/ 2 h 98"/>
                <a:gd name="T6" fmla="*/ 351 w 372"/>
                <a:gd name="T7" fmla="*/ 5 h 98"/>
                <a:gd name="T8" fmla="*/ 372 w 372"/>
                <a:gd name="T9" fmla="*/ 23 h 98"/>
                <a:gd name="T10" fmla="*/ 354 w 372"/>
                <a:gd name="T11" fmla="*/ 44 h 98"/>
                <a:gd name="T12" fmla="*/ 264 w 372"/>
                <a:gd name="T13" fmla="*/ 50 h 98"/>
                <a:gd name="T14" fmla="*/ 168 w 372"/>
                <a:gd name="T15" fmla="*/ 53 h 98"/>
                <a:gd name="T16" fmla="*/ 72 w 372"/>
                <a:gd name="T17" fmla="*/ 77 h 98"/>
                <a:gd name="T18" fmla="*/ 15 w 372"/>
                <a:gd name="T19" fmla="*/ 95 h 98"/>
                <a:gd name="T20" fmla="*/ 0 w 372"/>
                <a:gd name="T21" fmla="*/ 56 h 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21" name="Freeform 19"/>
            <p:cNvSpPr>
              <a:spLocks/>
            </p:cNvSpPr>
            <p:nvPr userDrawn="1"/>
          </p:nvSpPr>
          <p:spPr bwMode="auto">
            <a:xfrm>
              <a:off x="3618" y="308"/>
              <a:ext cx="318" cy="158"/>
            </a:xfrm>
            <a:custGeom>
              <a:avLst/>
              <a:gdLst>
                <a:gd name="T0" fmla="*/ 0 w 318"/>
                <a:gd name="T1" fmla="*/ 158 h 158"/>
                <a:gd name="T2" fmla="*/ 12 w 318"/>
                <a:gd name="T3" fmla="*/ 137 h 158"/>
                <a:gd name="T4" fmla="*/ 162 w 318"/>
                <a:gd name="T5" fmla="*/ 71 h 158"/>
                <a:gd name="T6" fmla="*/ 249 w 318"/>
                <a:gd name="T7" fmla="*/ 20 h 158"/>
                <a:gd name="T8" fmla="*/ 285 w 318"/>
                <a:gd name="T9" fmla="*/ 2 h 158"/>
                <a:gd name="T10" fmla="*/ 309 w 318"/>
                <a:gd name="T11" fmla="*/ 11 h 158"/>
                <a:gd name="T12" fmla="*/ 303 w 318"/>
                <a:gd name="T13" fmla="*/ 47 h 158"/>
                <a:gd name="T14" fmla="*/ 219 w 318"/>
                <a:gd name="T15" fmla="*/ 89 h 158"/>
                <a:gd name="T16" fmla="*/ 108 w 318"/>
                <a:gd name="T17" fmla="*/ 140 h 158"/>
                <a:gd name="T18" fmla="*/ 57 w 318"/>
                <a:gd name="T19" fmla="*/ 152 h 158"/>
                <a:gd name="T20" fmla="*/ 0 w 318"/>
                <a:gd name="T2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en-US" sz="2400" dirty="0">
                <a:solidFill>
                  <a:srgbClr val="545472"/>
                </a:solidFill>
                <a:latin typeface="Times New Roman" pitchFamily="18" charset="0"/>
              </a:endParaRPr>
            </a:p>
          </p:txBody>
        </p:sp>
        <p:sp>
          <p:nvSpPr>
            <p:cNvPr id="22" name="Freeform 20"/>
            <p:cNvSpPr>
              <a:spLocks/>
            </p:cNvSpPr>
            <p:nvPr userDrawn="1"/>
          </p:nvSpPr>
          <p:spPr bwMode="auto">
            <a:xfrm>
              <a:off x="3413" y="291"/>
              <a:ext cx="380" cy="174"/>
            </a:xfrm>
            <a:custGeom>
              <a:avLst/>
              <a:gdLst>
                <a:gd name="T0" fmla="*/ 3 w 380"/>
                <a:gd name="T1" fmla="*/ 165 h 174"/>
                <a:gd name="T2" fmla="*/ 129 w 380"/>
                <a:gd name="T3" fmla="*/ 93 h 174"/>
                <a:gd name="T4" fmla="*/ 261 w 380"/>
                <a:gd name="T5" fmla="*/ 30 h 174"/>
                <a:gd name="T6" fmla="*/ 351 w 380"/>
                <a:gd name="T7" fmla="*/ 0 h 174"/>
                <a:gd name="T8" fmla="*/ 378 w 380"/>
                <a:gd name="T9" fmla="*/ 27 h 174"/>
                <a:gd name="T10" fmla="*/ 336 w 380"/>
                <a:gd name="T11" fmla="*/ 51 h 174"/>
                <a:gd name="T12" fmla="*/ 291 w 380"/>
                <a:gd name="T13" fmla="*/ 60 h 174"/>
                <a:gd name="T14" fmla="*/ 240 w 380"/>
                <a:gd name="T15" fmla="*/ 75 h 174"/>
                <a:gd name="T16" fmla="*/ 189 w 380"/>
                <a:gd name="T17" fmla="*/ 120 h 174"/>
                <a:gd name="T18" fmla="*/ 102 w 380"/>
                <a:gd name="T19" fmla="*/ 174 h 174"/>
                <a:gd name="T20" fmla="*/ 0 w 380"/>
                <a:gd name="T21" fmla="*/ 162 h 1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23" name="Freeform 21"/>
            <p:cNvSpPr>
              <a:spLocks/>
            </p:cNvSpPr>
            <p:nvPr userDrawn="1"/>
          </p:nvSpPr>
          <p:spPr bwMode="auto">
            <a:xfrm>
              <a:off x="4178" y="187"/>
              <a:ext cx="523" cy="69"/>
            </a:xfrm>
            <a:custGeom>
              <a:avLst/>
              <a:gdLst>
                <a:gd name="T0" fmla="*/ 84 w 523"/>
                <a:gd name="T1" fmla="*/ 11 h 69"/>
                <a:gd name="T2" fmla="*/ 27 w 523"/>
                <a:gd name="T3" fmla="*/ 5 h 69"/>
                <a:gd name="T4" fmla="*/ 9 w 523"/>
                <a:gd name="T5" fmla="*/ 35 h 69"/>
                <a:gd name="T6" fmla="*/ 81 w 523"/>
                <a:gd name="T7" fmla="*/ 56 h 69"/>
                <a:gd name="T8" fmla="*/ 255 w 523"/>
                <a:gd name="T9" fmla="*/ 68 h 69"/>
                <a:gd name="T10" fmla="*/ 432 w 523"/>
                <a:gd name="T11" fmla="*/ 50 h 69"/>
                <a:gd name="T12" fmla="*/ 513 w 523"/>
                <a:gd name="T13" fmla="*/ 5 h 69"/>
                <a:gd name="T14" fmla="*/ 372 w 523"/>
                <a:gd name="T15" fmla="*/ 20 h 69"/>
                <a:gd name="T16" fmla="*/ 141 w 523"/>
                <a:gd name="T17" fmla="*/ 14 h 69"/>
                <a:gd name="T18" fmla="*/ 84 w 523"/>
                <a:gd name="T19" fmla="*/ 11 h 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24" name="Freeform 22"/>
            <p:cNvSpPr>
              <a:spLocks/>
            </p:cNvSpPr>
            <p:nvPr userDrawn="1"/>
          </p:nvSpPr>
          <p:spPr bwMode="auto">
            <a:xfrm>
              <a:off x="4689" y="186"/>
              <a:ext cx="537" cy="120"/>
            </a:xfrm>
            <a:custGeom>
              <a:avLst/>
              <a:gdLst>
                <a:gd name="T0" fmla="*/ 23 w 537"/>
                <a:gd name="T1" fmla="*/ 6 h 120"/>
                <a:gd name="T2" fmla="*/ 188 w 537"/>
                <a:gd name="T3" fmla="*/ 3 h 120"/>
                <a:gd name="T4" fmla="*/ 323 w 537"/>
                <a:gd name="T5" fmla="*/ 27 h 120"/>
                <a:gd name="T6" fmla="*/ 464 w 537"/>
                <a:gd name="T7" fmla="*/ 69 h 120"/>
                <a:gd name="T8" fmla="*/ 521 w 537"/>
                <a:gd name="T9" fmla="*/ 90 h 120"/>
                <a:gd name="T10" fmla="*/ 533 w 537"/>
                <a:gd name="T11" fmla="*/ 105 h 120"/>
                <a:gd name="T12" fmla="*/ 497 w 537"/>
                <a:gd name="T13" fmla="*/ 120 h 120"/>
                <a:gd name="T14" fmla="*/ 452 w 537"/>
                <a:gd name="T15" fmla="*/ 108 h 120"/>
                <a:gd name="T16" fmla="*/ 350 w 537"/>
                <a:gd name="T17" fmla="*/ 72 h 120"/>
                <a:gd name="T18" fmla="*/ 158 w 537"/>
                <a:gd name="T19" fmla="*/ 39 h 120"/>
                <a:gd name="T20" fmla="*/ 50 w 537"/>
                <a:gd name="T21" fmla="*/ 39 h 120"/>
                <a:gd name="T22" fmla="*/ 23 w 537"/>
                <a:gd name="T23" fmla="*/ 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en-US" sz="2400" dirty="0">
                <a:solidFill>
                  <a:srgbClr val="545472"/>
                </a:solidFill>
                <a:latin typeface="Times New Roman" pitchFamily="18" charset="0"/>
              </a:endParaRPr>
            </a:p>
          </p:txBody>
        </p:sp>
        <p:sp>
          <p:nvSpPr>
            <p:cNvPr id="25" name="Freeform 23"/>
            <p:cNvSpPr>
              <a:spLocks/>
            </p:cNvSpPr>
            <p:nvPr userDrawn="1"/>
          </p:nvSpPr>
          <p:spPr bwMode="auto">
            <a:xfrm>
              <a:off x="4968" y="312"/>
              <a:ext cx="800" cy="143"/>
            </a:xfrm>
            <a:custGeom>
              <a:avLst/>
              <a:gdLst>
                <a:gd name="T0" fmla="*/ 800 w 800"/>
                <a:gd name="T1" fmla="*/ 24 h 143"/>
                <a:gd name="T2" fmla="*/ 782 w 800"/>
                <a:gd name="T3" fmla="*/ 15 h 143"/>
                <a:gd name="T4" fmla="*/ 659 w 800"/>
                <a:gd name="T5" fmla="*/ 63 h 143"/>
                <a:gd name="T6" fmla="*/ 500 w 800"/>
                <a:gd name="T7" fmla="*/ 84 h 143"/>
                <a:gd name="T8" fmla="*/ 326 w 800"/>
                <a:gd name="T9" fmla="*/ 69 h 143"/>
                <a:gd name="T10" fmla="*/ 98 w 800"/>
                <a:gd name="T11" fmla="*/ 21 h 143"/>
                <a:gd name="T12" fmla="*/ 11 w 800"/>
                <a:gd name="T13" fmla="*/ 6 h 143"/>
                <a:gd name="T14" fmla="*/ 32 w 800"/>
                <a:gd name="T15" fmla="*/ 60 h 143"/>
                <a:gd name="T16" fmla="*/ 155 w 800"/>
                <a:gd name="T17" fmla="*/ 96 h 143"/>
                <a:gd name="T18" fmla="*/ 410 w 800"/>
                <a:gd name="T19" fmla="*/ 138 h 143"/>
                <a:gd name="T20" fmla="*/ 596 w 800"/>
                <a:gd name="T21" fmla="*/ 129 h 143"/>
                <a:gd name="T22" fmla="*/ 737 w 800"/>
                <a:gd name="T23" fmla="*/ 90 h 143"/>
                <a:gd name="T24" fmla="*/ 788 w 800"/>
                <a:gd name="T25" fmla="*/ 69 h 143"/>
                <a:gd name="T26" fmla="*/ 800 w 800"/>
                <a:gd name="T27" fmla="*/ 2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en-US" sz="2400" dirty="0">
                <a:solidFill>
                  <a:srgbClr val="545472"/>
                </a:solidFill>
                <a:latin typeface="Times New Roman" pitchFamily="18" charset="0"/>
              </a:endParaRPr>
            </a:p>
          </p:txBody>
        </p:sp>
        <p:sp>
          <p:nvSpPr>
            <p:cNvPr id="26" name="Freeform 24"/>
            <p:cNvSpPr>
              <a:spLocks/>
            </p:cNvSpPr>
            <p:nvPr userDrawn="1"/>
          </p:nvSpPr>
          <p:spPr bwMode="auto">
            <a:xfrm>
              <a:off x="5318" y="240"/>
              <a:ext cx="402" cy="115"/>
            </a:xfrm>
            <a:custGeom>
              <a:avLst/>
              <a:gdLst>
                <a:gd name="T0" fmla="*/ 402 w 402"/>
                <a:gd name="T1" fmla="*/ 0 h 115"/>
                <a:gd name="T2" fmla="*/ 384 w 402"/>
                <a:gd name="T3" fmla="*/ 12 h 115"/>
                <a:gd name="T4" fmla="*/ 276 w 402"/>
                <a:gd name="T5" fmla="*/ 51 h 115"/>
                <a:gd name="T6" fmla="*/ 165 w 402"/>
                <a:gd name="T7" fmla="*/ 66 h 115"/>
                <a:gd name="T8" fmla="*/ 51 w 402"/>
                <a:gd name="T9" fmla="*/ 57 h 115"/>
                <a:gd name="T10" fmla="*/ 15 w 402"/>
                <a:gd name="T11" fmla="*/ 54 h 115"/>
                <a:gd name="T12" fmla="*/ 3 w 402"/>
                <a:gd name="T13" fmla="*/ 69 h 115"/>
                <a:gd name="T14" fmla="*/ 9 w 402"/>
                <a:gd name="T15" fmla="*/ 93 h 115"/>
                <a:gd name="T16" fmla="*/ 54 w 402"/>
                <a:gd name="T17" fmla="*/ 102 h 115"/>
                <a:gd name="T18" fmla="*/ 198 w 402"/>
                <a:gd name="T19" fmla="*/ 111 h 115"/>
                <a:gd name="T20" fmla="*/ 336 w 402"/>
                <a:gd name="T21" fmla="*/ 75 h 115"/>
                <a:gd name="T22" fmla="*/ 375 w 402"/>
                <a:gd name="T23" fmla="*/ 54 h 115"/>
                <a:gd name="T24" fmla="*/ 402 w 402"/>
                <a:gd name="T25" fmla="*/ 0 h 1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grpSp>
      <p:grpSp>
        <p:nvGrpSpPr>
          <p:cNvPr id="27" name="Group 25"/>
          <p:cNvGrpSpPr>
            <a:grpSpLocks/>
          </p:cNvGrpSpPr>
          <p:nvPr/>
        </p:nvGrpSpPr>
        <p:grpSpPr bwMode="auto">
          <a:xfrm>
            <a:off x="20638" y="6161088"/>
            <a:ext cx="9169400" cy="138112"/>
            <a:chOff x="0" y="4032"/>
            <a:chExt cx="5776" cy="87"/>
          </a:xfrm>
        </p:grpSpPr>
        <p:sp>
          <p:nvSpPr>
            <p:cNvPr id="28" name="Freeform 26"/>
            <p:cNvSpPr>
              <a:spLocks/>
            </p:cNvSpPr>
            <p:nvPr userDrawn="1"/>
          </p:nvSpPr>
          <p:spPr bwMode="auto">
            <a:xfrm>
              <a:off x="4041" y="4047"/>
              <a:ext cx="1735" cy="72"/>
            </a:xfrm>
            <a:custGeom>
              <a:avLst/>
              <a:gdLst>
                <a:gd name="T0" fmla="*/ 165 w 1735"/>
                <a:gd name="T1" fmla="*/ 6 h 72"/>
                <a:gd name="T2" fmla="*/ 450 w 1735"/>
                <a:gd name="T3" fmla="*/ 3 h 72"/>
                <a:gd name="T4" fmla="*/ 714 w 1735"/>
                <a:gd name="T5" fmla="*/ 12 h 72"/>
                <a:gd name="T6" fmla="*/ 957 w 1735"/>
                <a:gd name="T7" fmla="*/ 24 h 72"/>
                <a:gd name="T8" fmla="*/ 1173 w 1735"/>
                <a:gd name="T9" fmla="*/ 24 h 72"/>
                <a:gd name="T10" fmla="*/ 1473 w 1735"/>
                <a:gd name="T11" fmla="*/ 15 h 72"/>
                <a:gd name="T12" fmla="*/ 1617 w 1735"/>
                <a:gd name="T13" fmla="*/ 0 h 72"/>
                <a:gd name="T14" fmla="*/ 1719 w 1735"/>
                <a:gd name="T15" fmla="*/ 15 h 72"/>
                <a:gd name="T16" fmla="*/ 1716 w 1735"/>
                <a:gd name="T17" fmla="*/ 66 h 72"/>
                <a:gd name="T18" fmla="*/ 1632 w 1735"/>
                <a:gd name="T19" fmla="*/ 51 h 72"/>
                <a:gd name="T20" fmla="*/ 1407 w 1735"/>
                <a:gd name="T21" fmla="*/ 51 h 72"/>
                <a:gd name="T22" fmla="*/ 1191 w 1735"/>
                <a:gd name="T23" fmla="*/ 48 h 72"/>
                <a:gd name="T24" fmla="*/ 870 w 1735"/>
                <a:gd name="T25" fmla="*/ 60 h 72"/>
                <a:gd name="T26" fmla="*/ 492 w 1735"/>
                <a:gd name="T27" fmla="*/ 48 h 72"/>
                <a:gd name="T28" fmla="*/ 291 w 1735"/>
                <a:gd name="T29" fmla="*/ 27 h 72"/>
                <a:gd name="T30" fmla="*/ 21 w 1735"/>
                <a:gd name="T31" fmla="*/ 36 h 72"/>
                <a:gd name="T32" fmla="*/ 165 w 1735"/>
                <a:gd name="T33" fmla="*/ 6 h 7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29" name="Freeform 27"/>
            <p:cNvSpPr>
              <a:spLocks/>
            </p:cNvSpPr>
            <p:nvPr userDrawn="1"/>
          </p:nvSpPr>
          <p:spPr bwMode="auto">
            <a:xfrm>
              <a:off x="1727" y="4038"/>
              <a:ext cx="2655" cy="60"/>
            </a:xfrm>
            <a:custGeom>
              <a:avLst/>
              <a:gdLst>
                <a:gd name="T0" fmla="*/ 2641 w 2655"/>
                <a:gd name="T1" fmla="*/ 6 h 60"/>
                <a:gd name="T2" fmla="*/ 2620 w 2655"/>
                <a:gd name="T3" fmla="*/ 30 h 60"/>
                <a:gd name="T4" fmla="*/ 2368 w 2655"/>
                <a:gd name="T5" fmla="*/ 45 h 60"/>
                <a:gd name="T6" fmla="*/ 2023 w 2655"/>
                <a:gd name="T7" fmla="*/ 60 h 60"/>
                <a:gd name="T8" fmla="*/ 1786 w 2655"/>
                <a:gd name="T9" fmla="*/ 48 h 60"/>
                <a:gd name="T10" fmla="*/ 1525 w 2655"/>
                <a:gd name="T11" fmla="*/ 36 h 60"/>
                <a:gd name="T12" fmla="*/ 1195 w 2655"/>
                <a:gd name="T13" fmla="*/ 45 h 60"/>
                <a:gd name="T14" fmla="*/ 817 w 2655"/>
                <a:gd name="T15" fmla="*/ 39 h 60"/>
                <a:gd name="T16" fmla="*/ 499 w 2655"/>
                <a:gd name="T17" fmla="*/ 27 h 60"/>
                <a:gd name="T18" fmla="*/ 136 w 2655"/>
                <a:gd name="T19" fmla="*/ 39 h 60"/>
                <a:gd name="T20" fmla="*/ 10 w 2655"/>
                <a:gd name="T21" fmla="*/ 33 h 60"/>
                <a:gd name="T22" fmla="*/ 76 w 2655"/>
                <a:gd name="T23" fmla="*/ 24 h 60"/>
                <a:gd name="T24" fmla="*/ 310 w 2655"/>
                <a:gd name="T25" fmla="*/ 18 h 60"/>
                <a:gd name="T26" fmla="*/ 544 w 2655"/>
                <a:gd name="T27" fmla="*/ 0 h 60"/>
                <a:gd name="T28" fmla="*/ 853 w 2655"/>
                <a:gd name="T29" fmla="*/ 21 h 60"/>
                <a:gd name="T30" fmla="*/ 1114 w 2655"/>
                <a:gd name="T31" fmla="*/ 21 h 60"/>
                <a:gd name="T32" fmla="*/ 1399 w 2655"/>
                <a:gd name="T33" fmla="*/ 3 h 60"/>
                <a:gd name="T34" fmla="*/ 1588 w 2655"/>
                <a:gd name="T35" fmla="*/ 9 h 60"/>
                <a:gd name="T36" fmla="*/ 1807 w 2655"/>
                <a:gd name="T37" fmla="*/ 21 h 60"/>
                <a:gd name="T38" fmla="*/ 2035 w 2655"/>
                <a:gd name="T39" fmla="*/ 12 h 60"/>
                <a:gd name="T40" fmla="*/ 2290 w 2655"/>
                <a:gd name="T41" fmla="*/ 18 h 60"/>
                <a:gd name="T42" fmla="*/ 2596 w 2655"/>
                <a:gd name="T43" fmla="*/ 3 h 60"/>
                <a:gd name="T44" fmla="*/ 2641 w 2655"/>
                <a:gd name="T45" fmla="*/ 6 h 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30" name="Freeform 28"/>
            <p:cNvSpPr>
              <a:spLocks/>
            </p:cNvSpPr>
            <p:nvPr userDrawn="1"/>
          </p:nvSpPr>
          <p:spPr bwMode="auto">
            <a:xfrm>
              <a:off x="0" y="4032"/>
              <a:ext cx="2041" cy="62"/>
            </a:xfrm>
            <a:custGeom>
              <a:avLst/>
              <a:gdLst>
                <a:gd name="T0" fmla="*/ 1893 w 2041"/>
                <a:gd name="T1" fmla="*/ 39 h 62"/>
                <a:gd name="T2" fmla="*/ 1578 w 2041"/>
                <a:gd name="T3" fmla="*/ 45 h 62"/>
                <a:gd name="T4" fmla="*/ 1011 w 2041"/>
                <a:gd name="T5" fmla="*/ 60 h 62"/>
                <a:gd name="T6" fmla="*/ 438 w 2041"/>
                <a:gd name="T7" fmla="*/ 57 h 62"/>
                <a:gd name="T8" fmla="*/ 0 w 2041"/>
                <a:gd name="T9" fmla="*/ 36 h 62"/>
                <a:gd name="T10" fmla="*/ 0 w 2041"/>
                <a:gd name="T11" fmla="*/ 3 h 62"/>
                <a:gd name="T12" fmla="*/ 210 w 2041"/>
                <a:gd name="T13" fmla="*/ 18 h 62"/>
                <a:gd name="T14" fmla="*/ 474 w 2041"/>
                <a:gd name="T15" fmla="*/ 21 h 62"/>
                <a:gd name="T16" fmla="*/ 678 w 2041"/>
                <a:gd name="T17" fmla="*/ 9 h 62"/>
                <a:gd name="T18" fmla="*/ 897 w 2041"/>
                <a:gd name="T19" fmla="*/ 9 h 62"/>
                <a:gd name="T20" fmla="*/ 1167 w 2041"/>
                <a:gd name="T21" fmla="*/ 30 h 62"/>
                <a:gd name="T22" fmla="*/ 1500 w 2041"/>
                <a:gd name="T23" fmla="*/ 24 h 62"/>
                <a:gd name="T24" fmla="*/ 1758 w 2041"/>
                <a:gd name="T25" fmla="*/ 3 h 62"/>
                <a:gd name="T26" fmla="*/ 1938 w 2041"/>
                <a:gd name="T27" fmla="*/ 18 h 62"/>
                <a:gd name="T28" fmla="*/ 2034 w 2041"/>
                <a:gd name="T29" fmla="*/ 33 h 62"/>
                <a:gd name="T30" fmla="*/ 1893 w 2041"/>
                <a:gd name="T31" fmla="*/ 39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grpSp>
      <p:sp>
        <p:nvSpPr>
          <p:cNvPr id="4125" name="Rectangle 29"/>
          <p:cNvSpPr>
            <a:spLocks noGrp="1" noChangeArrowheads="1"/>
          </p:cNvSpPr>
          <p:nvPr>
            <p:ph type="ctrTitle" sz="quarter"/>
          </p:nvPr>
        </p:nvSpPr>
        <p:spPr>
          <a:xfrm>
            <a:off x="685800" y="1868488"/>
            <a:ext cx="7772400" cy="1600200"/>
          </a:xfrm>
        </p:spPr>
        <p:txBody>
          <a:bodyPr anchorCtr="1"/>
          <a:lstStyle>
            <a:lvl1pPr>
              <a:defRPr/>
            </a:lvl1pPr>
          </a:lstStyle>
          <a:p>
            <a:pPr lvl="0"/>
            <a:r>
              <a:rPr lang="en-US" altLang="en-US" noProof="0" smtClean="0"/>
              <a:t>Click to edit Master title style</a:t>
            </a:r>
          </a:p>
        </p:txBody>
      </p:sp>
      <p:sp>
        <p:nvSpPr>
          <p:cNvPr id="4126" name="Rectangle 30"/>
          <p:cNvSpPr>
            <a:spLocks noGrp="1" noChangeArrowheads="1"/>
          </p:cNvSpPr>
          <p:nvPr>
            <p:ph type="subTitle" sz="quarter" idx="1"/>
          </p:nvPr>
        </p:nvSpPr>
        <p:spPr>
          <a:xfrm>
            <a:off x="1273175" y="3729038"/>
            <a:ext cx="6400800" cy="1371600"/>
          </a:xfrm>
        </p:spPr>
        <p:txBody>
          <a:bodyPr anchorCtr="1"/>
          <a:lstStyle>
            <a:lvl1pPr marL="0" indent="0" algn="ctr">
              <a:buFontTx/>
              <a:buNone/>
              <a:defRPr/>
            </a:lvl1pPr>
          </a:lstStyle>
          <a:p>
            <a:pPr lvl="0"/>
            <a:r>
              <a:rPr lang="en-US" altLang="en-US" noProof="0" smtClean="0"/>
              <a:t>Click to edit Master subtitle style</a:t>
            </a:r>
          </a:p>
        </p:txBody>
      </p:sp>
      <p:sp>
        <p:nvSpPr>
          <p:cNvPr id="31" name="Rectangle 31"/>
          <p:cNvSpPr>
            <a:spLocks noGrp="1" noChangeArrowheads="1"/>
          </p:cNvSpPr>
          <p:nvPr>
            <p:ph type="dt" sz="quarter" idx="10"/>
          </p:nvPr>
        </p:nvSpPr>
        <p:spPr>
          <a:xfrm>
            <a:off x="685800" y="6348413"/>
            <a:ext cx="1905000" cy="457200"/>
          </a:xfrm>
        </p:spPr>
        <p:txBody>
          <a:bodyPr/>
          <a:lstStyle>
            <a:lvl1pPr>
              <a:defRPr smtClean="0"/>
            </a:lvl1pPr>
          </a:lstStyle>
          <a:p>
            <a:pPr>
              <a:defRPr/>
            </a:pPr>
            <a:fld id="{D7139AB7-EB1E-4856-9376-76D8C7AF9480}" type="datetime1">
              <a:rPr lang="en-US" altLang="en-US" smtClean="0">
                <a:solidFill>
                  <a:srgbClr val="545472"/>
                </a:solidFill>
              </a:rPr>
              <a:t>3/21/2016</a:t>
            </a:fld>
            <a:endParaRPr lang="en-US" altLang="en-US" dirty="0">
              <a:solidFill>
                <a:srgbClr val="545472"/>
              </a:solidFill>
            </a:endParaRPr>
          </a:p>
        </p:txBody>
      </p:sp>
      <p:sp>
        <p:nvSpPr>
          <p:cNvPr id="32" name="Rectangle 32"/>
          <p:cNvSpPr>
            <a:spLocks noGrp="1" noChangeArrowheads="1"/>
          </p:cNvSpPr>
          <p:nvPr>
            <p:ph type="ftr" sz="quarter" idx="11"/>
          </p:nvPr>
        </p:nvSpPr>
        <p:spPr>
          <a:xfrm>
            <a:off x="3124200" y="6348413"/>
            <a:ext cx="2895600" cy="457200"/>
          </a:xfrm>
        </p:spPr>
        <p:txBody>
          <a:bodyPr/>
          <a:lstStyle>
            <a:lvl1pPr>
              <a:defRPr smtClean="0"/>
            </a:lvl1pPr>
          </a:lstStyle>
          <a:p>
            <a:pPr>
              <a:defRPr/>
            </a:pPr>
            <a:endParaRPr lang="en-US" altLang="en-US" dirty="0">
              <a:solidFill>
                <a:srgbClr val="545472"/>
              </a:solidFill>
            </a:endParaRPr>
          </a:p>
        </p:txBody>
      </p:sp>
      <p:sp>
        <p:nvSpPr>
          <p:cNvPr id="33" name="Rectangle 33"/>
          <p:cNvSpPr>
            <a:spLocks noGrp="1" noChangeArrowheads="1"/>
          </p:cNvSpPr>
          <p:nvPr>
            <p:ph type="sldNum" sz="quarter" idx="12"/>
          </p:nvPr>
        </p:nvSpPr>
        <p:spPr>
          <a:xfrm>
            <a:off x="6553200" y="6348413"/>
            <a:ext cx="1905000" cy="457200"/>
          </a:xfrm>
        </p:spPr>
        <p:txBody>
          <a:bodyPr/>
          <a:lstStyle>
            <a:lvl1pPr>
              <a:defRPr smtClean="0"/>
            </a:lvl1pPr>
          </a:lstStyle>
          <a:p>
            <a:pPr>
              <a:defRPr/>
            </a:pPr>
            <a:fld id="{3A895137-C308-41A6-B58F-927383A9318B}" type="slidenum">
              <a:rPr lang="en-US" altLang="en-US">
                <a:solidFill>
                  <a:srgbClr val="545472"/>
                </a:solidFill>
              </a:rPr>
              <a:pPr>
                <a:defRPr/>
              </a:pPr>
              <a:t>‹#›</a:t>
            </a:fld>
            <a:endParaRPr lang="en-US" altLang="en-US" dirty="0">
              <a:solidFill>
                <a:srgbClr val="545472"/>
              </a:solidFill>
            </a:endParaRPr>
          </a:p>
        </p:txBody>
      </p:sp>
    </p:spTree>
    <p:extLst>
      <p:ext uri="{BB962C8B-B14F-4D97-AF65-F5344CB8AC3E}">
        <p14:creationId xmlns:p14="http://schemas.microsoft.com/office/powerpoint/2010/main" val="3373103907"/>
      </p:ext>
    </p:extLst>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1"/>
          <p:cNvSpPr>
            <a:spLocks noGrp="1" noChangeArrowheads="1"/>
          </p:cNvSpPr>
          <p:nvPr>
            <p:ph type="dt" sz="half" idx="10"/>
          </p:nvPr>
        </p:nvSpPr>
        <p:spPr>
          <a:ln/>
        </p:spPr>
        <p:txBody>
          <a:bodyPr/>
          <a:lstStyle>
            <a:lvl1pPr>
              <a:defRPr/>
            </a:lvl1pPr>
          </a:lstStyle>
          <a:p>
            <a:pPr>
              <a:defRPr/>
            </a:pPr>
            <a:fld id="{6CEAA905-544B-45FC-886B-5EF5FDFF2072}" type="datetime1">
              <a:rPr lang="en-US" altLang="en-US" smtClean="0">
                <a:solidFill>
                  <a:srgbClr val="545472"/>
                </a:solidFill>
              </a:rPr>
              <a:t>3/21/2016</a:t>
            </a:fld>
            <a:endParaRPr lang="en-US" altLang="en-US" dirty="0">
              <a:solidFill>
                <a:srgbClr val="545472"/>
              </a:solidFill>
            </a:endParaRPr>
          </a:p>
        </p:txBody>
      </p:sp>
      <p:sp>
        <p:nvSpPr>
          <p:cNvPr id="5" name="Rectangle 32"/>
          <p:cNvSpPr>
            <a:spLocks noGrp="1" noChangeArrowheads="1"/>
          </p:cNvSpPr>
          <p:nvPr>
            <p:ph type="ftr" sz="quarter" idx="11"/>
          </p:nvPr>
        </p:nvSpPr>
        <p:spPr>
          <a:ln/>
        </p:spPr>
        <p:txBody>
          <a:bodyPr/>
          <a:lstStyle>
            <a:lvl1pPr>
              <a:defRPr/>
            </a:lvl1pPr>
          </a:lstStyle>
          <a:p>
            <a:pPr>
              <a:defRPr/>
            </a:pPr>
            <a:endParaRPr lang="en-US" altLang="en-US" dirty="0">
              <a:solidFill>
                <a:srgbClr val="545472"/>
              </a:solidFill>
            </a:endParaRPr>
          </a:p>
        </p:txBody>
      </p:sp>
      <p:sp>
        <p:nvSpPr>
          <p:cNvPr id="6" name="Rectangle 33"/>
          <p:cNvSpPr>
            <a:spLocks noGrp="1" noChangeArrowheads="1"/>
          </p:cNvSpPr>
          <p:nvPr>
            <p:ph type="sldNum" sz="quarter" idx="12"/>
          </p:nvPr>
        </p:nvSpPr>
        <p:spPr>
          <a:ln/>
        </p:spPr>
        <p:txBody>
          <a:bodyPr/>
          <a:lstStyle>
            <a:lvl1pPr>
              <a:defRPr/>
            </a:lvl1pPr>
          </a:lstStyle>
          <a:p>
            <a:pPr>
              <a:defRPr/>
            </a:pPr>
            <a:fld id="{2671E27D-D925-4486-9690-0916CCF70E7B}" type="slidenum">
              <a:rPr lang="en-US" altLang="en-US">
                <a:solidFill>
                  <a:srgbClr val="545472"/>
                </a:solidFill>
              </a:rPr>
              <a:pPr>
                <a:defRPr/>
              </a:pPr>
              <a:t>‹#›</a:t>
            </a:fld>
            <a:endParaRPr lang="en-US" altLang="en-US" dirty="0">
              <a:solidFill>
                <a:srgbClr val="545472"/>
              </a:solidFill>
            </a:endParaRPr>
          </a:p>
        </p:txBody>
      </p:sp>
    </p:spTree>
    <p:extLst>
      <p:ext uri="{BB962C8B-B14F-4D97-AF65-F5344CB8AC3E}">
        <p14:creationId xmlns:p14="http://schemas.microsoft.com/office/powerpoint/2010/main" val="790854579"/>
      </p:ext>
    </p:extLst>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1"/>
          <p:cNvSpPr>
            <a:spLocks noGrp="1" noChangeArrowheads="1"/>
          </p:cNvSpPr>
          <p:nvPr>
            <p:ph type="dt" sz="half" idx="10"/>
          </p:nvPr>
        </p:nvSpPr>
        <p:spPr>
          <a:ln/>
        </p:spPr>
        <p:txBody>
          <a:bodyPr/>
          <a:lstStyle>
            <a:lvl1pPr>
              <a:defRPr/>
            </a:lvl1pPr>
          </a:lstStyle>
          <a:p>
            <a:pPr>
              <a:defRPr/>
            </a:pPr>
            <a:fld id="{2C86D57A-6BBE-4A3E-B54F-C4284B23A9DC}" type="datetime1">
              <a:rPr lang="en-US" altLang="en-US" smtClean="0">
                <a:solidFill>
                  <a:srgbClr val="545472"/>
                </a:solidFill>
              </a:rPr>
              <a:t>3/21/2016</a:t>
            </a:fld>
            <a:endParaRPr lang="en-US" altLang="en-US" dirty="0">
              <a:solidFill>
                <a:srgbClr val="545472"/>
              </a:solidFill>
            </a:endParaRPr>
          </a:p>
        </p:txBody>
      </p:sp>
      <p:sp>
        <p:nvSpPr>
          <p:cNvPr id="5" name="Rectangle 32"/>
          <p:cNvSpPr>
            <a:spLocks noGrp="1" noChangeArrowheads="1"/>
          </p:cNvSpPr>
          <p:nvPr>
            <p:ph type="ftr" sz="quarter" idx="11"/>
          </p:nvPr>
        </p:nvSpPr>
        <p:spPr>
          <a:ln/>
        </p:spPr>
        <p:txBody>
          <a:bodyPr/>
          <a:lstStyle>
            <a:lvl1pPr>
              <a:defRPr/>
            </a:lvl1pPr>
          </a:lstStyle>
          <a:p>
            <a:pPr>
              <a:defRPr/>
            </a:pPr>
            <a:endParaRPr lang="en-US" altLang="en-US" dirty="0">
              <a:solidFill>
                <a:srgbClr val="545472"/>
              </a:solidFill>
            </a:endParaRPr>
          </a:p>
        </p:txBody>
      </p:sp>
      <p:sp>
        <p:nvSpPr>
          <p:cNvPr id="6" name="Rectangle 33"/>
          <p:cNvSpPr>
            <a:spLocks noGrp="1" noChangeArrowheads="1"/>
          </p:cNvSpPr>
          <p:nvPr>
            <p:ph type="sldNum" sz="quarter" idx="12"/>
          </p:nvPr>
        </p:nvSpPr>
        <p:spPr>
          <a:ln/>
        </p:spPr>
        <p:txBody>
          <a:bodyPr/>
          <a:lstStyle>
            <a:lvl1pPr>
              <a:defRPr/>
            </a:lvl1pPr>
          </a:lstStyle>
          <a:p>
            <a:pPr>
              <a:defRPr/>
            </a:pPr>
            <a:fld id="{B9ACD36E-A3D7-4721-A13B-FA5DDAA9AFE6}" type="slidenum">
              <a:rPr lang="en-US" altLang="en-US">
                <a:solidFill>
                  <a:srgbClr val="545472"/>
                </a:solidFill>
              </a:rPr>
              <a:pPr>
                <a:defRPr/>
              </a:pPr>
              <a:t>‹#›</a:t>
            </a:fld>
            <a:endParaRPr lang="en-US" altLang="en-US" dirty="0">
              <a:solidFill>
                <a:srgbClr val="545472"/>
              </a:solidFill>
            </a:endParaRPr>
          </a:p>
        </p:txBody>
      </p:sp>
    </p:spTree>
    <p:extLst>
      <p:ext uri="{BB962C8B-B14F-4D97-AF65-F5344CB8AC3E}">
        <p14:creationId xmlns:p14="http://schemas.microsoft.com/office/powerpoint/2010/main" val="3260720183"/>
      </p:ext>
    </p:extLst>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1"/>
          <p:cNvSpPr>
            <a:spLocks noGrp="1" noChangeArrowheads="1"/>
          </p:cNvSpPr>
          <p:nvPr>
            <p:ph type="dt" sz="half" idx="10"/>
          </p:nvPr>
        </p:nvSpPr>
        <p:spPr>
          <a:ln/>
        </p:spPr>
        <p:txBody>
          <a:bodyPr/>
          <a:lstStyle>
            <a:lvl1pPr>
              <a:defRPr/>
            </a:lvl1pPr>
          </a:lstStyle>
          <a:p>
            <a:pPr>
              <a:defRPr/>
            </a:pPr>
            <a:fld id="{B9BE5752-F64C-4603-A984-89964881CEBC}" type="datetime1">
              <a:rPr lang="en-US" altLang="en-US" smtClean="0">
                <a:solidFill>
                  <a:srgbClr val="545472"/>
                </a:solidFill>
              </a:rPr>
              <a:t>3/21/2016</a:t>
            </a:fld>
            <a:endParaRPr lang="en-US" altLang="en-US" dirty="0">
              <a:solidFill>
                <a:srgbClr val="545472"/>
              </a:solidFill>
            </a:endParaRPr>
          </a:p>
        </p:txBody>
      </p:sp>
      <p:sp>
        <p:nvSpPr>
          <p:cNvPr id="6" name="Rectangle 32"/>
          <p:cNvSpPr>
            <a:spLocks noGrp="1" noChangeArrowheads="1"/>
          </p:cNvSpPr>
          <p:nvPr>
            <p:ph type="ftr" sz="quarter" idx="11"/>
          </p:nvPr>
        </p:nvSpPr>
        <p:spPr>
          <a:ln/>
        </p:spPr>
        <p:txBody>
          <a:bodyPr/>
          <a:lstStyle>
            <a:lvl1pPr>
              <a:defRPr/>
            </a:lvl1pPr>
          </a:lstStyle>
          <a:p>
            <a:pPr>
              <a:defRPr/>
            </a:pPr>
            <a:endParaRPr lang="en-US" altLang="en-US" dirty="0">
              <a:solidFill>
                <a:srgbClr val="545472"/>
              </a:solidFill>
            </a:endParaRPr>
          </a:p>
        </p:txBody>
      </p:sp>
      <p:sp>
        <p:nvSpPr>
          <p:cNvPr id="7" name="Rectangle 33"/>
          <p:cNvSpPr>
            <a:spLocks noGrp="1" noChangeArrowheads="1"/>
          </p:cNvSpPr>
          <p:nvPr>
            <p:ph type="sldNum" sz="quarter" idx="12"/>
          </p:nvPr>
        </p:nvSpPr>
        <p:spPr>
          <a:ln/>
        </p:spPr>
        <p:txBody>
          <a:bodyPr/>
          <a:lstStyle>
            <a:lvl1pPr>
              <a:defRPr/>
            </a:lvl1pPr>
          </a:lstStyle>
          <a:p>
            <a:pPr>
              <a:defRPr/>
            </a:pPr>
            <a:fld id="{83088A90-CB77-4A9E-B2A6-60145AC311E8}" type="slidenum">
              <a:rPr lang="en-US" altLang="en-US">
                <a:solidFill>
                  <a:srgbClr val="545472"/>
                </a:solidFill>
              </a:rPr>
              <a:pPr>
                <a:defRPr/>
              </a:pPr>
              <a:t>‹#›</a:t>
            </a:fld>
            <a:endParaRPr lang="en-US" altLang="en-US" dirty="0">
              <a:solidFill>
                <a:srgbClr val="545472"/>
              </a:solidFill>
            </a:endParaRPr>
          </a:p>
        </p:txBody>
      </p:sp>
    </p:spTree>
    <p:extLst>
      <p:ext uri="{BB962C8B-B14F-4D97-AF65-F5344CB8AC3E}">
        <p14:creationId xmlns:p14="http://schemas.microsoft.com/office/powerpoint/2010/main" val="2335862161"/>
      </p:ext>
    </p:extLst>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1"/>
          <p:cNvSpPr>
            <a:spLocks noGrp="1" noChangeArrowheads="1"/>
          </p:cNvSpPr>
          <p:nvPr>
            <p:ph type="dt" sz="half" idx="10"/>
          </p:nvPr>
        </p:nvSpPr>
        <p:spPr>
          <a:ln/>
        </p:spPr>
        <p:txBody>
          <a:bodyPr/>
          <a:lstStyle>
            <a:lvl1pPr>
              <a:defRPr/>
            </a:lvl1pPr>
          </a:lstStyle>
          <a:p>
            <a:pPr>
              <a:defRPr/>
            </a:pPr>
            <a:fld id="{40A267A4-FD4F-4D22-8279-BB07957BFBD8}" type="datetime1">
              <a:rPr lang="en-US" altLang="en-US" smtClean="0">
                <a:solidFill>
                  <a:srgbClr val="545472"/>
                </a:solidFill>
              </a:rPr>
              <a:t>3/21/2016</a:t>
            </a:fld>
            <a:endParaRPr lang="en-US" altLang="en-US" dirty="0">
              <a:solidFill>
                <a:srgbClr val="545472"/>
              </a:solidFill>
            </a:endParaRPr>
          </a:p>
        </p:txBody>
      </p:sp>
      <p:sp>
        <p:nvSpPr>
          <p:cNvPr id="8" name="Rectangle 32"/>
          <p:cNvSpPr>
            <a:spLocks noGrp="1" noChangeArrowheads="1"/>
          </p:cNvSpPr>
          <p:nvPr>
            <p:ph type="ftr" sz="quarter" idx="11"/>
          </p:nvPr>
        </p:nvSpPr>
        <p:spPr>
          <a:ln/>
        </p:spPr>
        <p:txBody>
          <a:bodyPr/>
          <a:lstStyle>
            <a:lvl1pPr>
              <a:defRPr/>
            </a:lvl1pPr>
          </a:lstStyle>
          <a:p>
            <a:pPr>
              <a:defRPr/>
            </a:pPr>
            <a:endParaRPr lang="en-US" altLang="en-US" dirty="0">
              <a:solidFill>
                <a:srgbClr val="545472"/>
              </a:solidFill>
            </a:endParaRPr>
          </a:p>
        </p:txBody>
      </p:sp>
      <p:sp>
        <p:nvSpPr>
          <p:cNvPr id="9" name="Rectangle 33"/>
          <p:cNvSpPr>
            <a:spLocks noGrp="1" noChangeArrowheads="1"/>
          </p:cNvSpPr>
          <p:nvPr>
            <p:ph type="sldNum" sz="quarter" idx="12"/>
          </p:nvPr>
        </p:nvSpPr>
        <p:spPr>
          <a:ln/>
        </p:spPr>
        <p:txBody>
          <a:bodyPr/>
          <a:lstStyle>
            <a:lvl1pPr>
              <a:defRPr/>
            </a:lvl1pPr>
          </a:lstStyle>
          <a:p>
            <a:pPr>
              <a:defRPr/>
            </a:pPr>
            <a:fld id="{A156F484-5E68-4CEA-A5A1-0F0EAC602621}" type="slidenum">
              <a:rPr lang="en-US" altLang="en-US">
                <a:solidFill>
                  <a:srgbClr val="545472"/>
                </a:solidFill>
              </a:rPr>
              <a:pPr>
                <a:defRPr/>
              </a:pPr>
              <a:t>‹#›</a:t>
            </a:fld>
            <a:endParaRPr lang="en-US" altLang="en-US" dirty="0">
              <a:solidFill>
                <a:srgbClr val="545472"/>
              </a:solidFill>
            </a:endParaRPr>
          </a:p>
        </p:txBody>
      </p:sp>
    </p:spTree>
    <p:extLst>
      <p:ext uri="{BB962C8B-B14F-4D97-AF65-F5344CB8AC3E}">
        <p14:creationId xmlns:p14="http://schemas.microsoft.com/office/powerpoint/2010/main" val="911681062"/>
      </p:ext>
    </p:extLst>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1"/>
          <p:cNvSpPr>
            <a:spLocks noGrp="1" noChangeArrowheads="1"/>
          </p:cNvSpPr>
          <p:nvPr>
            <p:ph type="dt" sz="half" idx="10"/>
          </p:nvPr>
        </p:nvSpPr>
        <p:spPr>
          <a:ln/>
        </p:spPr>
        <p:txBody>
          <a:bodyPr/>
          <a:lstStyle>
            <a:lvl1pPr>
              <a:defRPr/>
            </a:lvl1pPr>
          </a:lstStyle>
          <a:p>
            <a:pPr>
              <a:defRPr/>
            </a:pPr>
            <a:fld id="{864F7C10-DE95-4B15-A37F-828026BBFA54}" type="datetime1">
              <a:rPr lang="en-US" altLang="en-US" smtClean="0">
                <a:solidFill>
                  <a:srgbClr val="545472"/>
                </a:solidFill>
              </a:rPr>
              <a:t>3/21/2016</a:t>
            </a:fld>
            <a:endParaRPr lang="en-US" altLang="en-US" dirty="0">
              <a:solidFill>
                <a:srgbClr val="545472"/>
              </a:solidFill>
            </a:endParaRPr>
          </a:p>
        </p:txBody>
      </p:sp>
      <p:sp>
        <p:nvSpPr>
          <p:cNvPr id="4" name="Rectangle 32"/>
          <p:cNvSpPr>
            <a:spLocks noGrp="1" noChangeArrowheads="1"/>
          </p:cNvSpPr>
          <p:nvPr>
            <p:ph type="ftr" sz="quarter" idx="11"/>
          </p:nvPr>
        </p:nvSpPr>
        <p:spPr>
          <a:ln/>
        </p:spPr>
        <p:txBody>
          <a:bodyPr/>
          <a:lstStyle>
            <a:lvl1pPr>
              <a:defRPr/>
            </a:lvl1pPr>
          </a:lstStyle>
          <a:p>
            <a:pPr>
              <a:defRPr/>
            </a:pPr>
            <a:endParaRPr lang="en-US" altLang="en-US" dirty="0">
              <a:solidFill>
                <a:srgbClr val="545472"/>
              </a:solidFill>
            </a:endParaRPr>
          </a:p>
        </p:txBody>
      </p:sp>
      <p:sp>
        <p:nvSpPr>
          <p:cNvPr id="5" name="Rectangle 33"/>
          <p:cNvSpPr>
            <a:spLocks noGrp="1" noChangeArrowheads="1"/>
          </p:cNvSpPr>
          <p:nvPr>
            <p:ph type="sldNum" sz="quarter" idx="12"/>
          </p:nvPr>
        </p:nvSpPr>
        <p:spPr>
          <a:ln/>
        </p:spPr>
        <p:txBody>
          <a:bodyPr/>
          <a:lstStyle>
            <a:lvl1pPr>
              <a:defRPr/>
            </a:lvl1pPr>
          </a:lstStyle>
          <a:p>
            <a:pPr>
              <a:defRPr/>
            </a:pPr>
            <a:fld id="{3A360B40-E50B-4A46-80CB-385A8B02D4F0}" type="slidenum">
              <a:rPr lang="en-US" altLang="en-US">
                <a:solidFill>
                  <a:srgbClr val="545472"/>
                </a:solidFill>
              </a:rPr>
              <a:pPr>
                <a:defRPr/>
              </a:pPr>
              <a:t>‹#›</a:t>
            </a:fld>
            <a:endParaRPr lang="en-US" altLang="en-US" dirty="0">
              <a:solidFill>
                <a:srgbClr val="545472"/>
              </a:solidFill>
            </a:endParaRPr>
          </a:p>
        </p:txBody>
      </p:sp>
    </p:spTree>
    <p:extLst>
      <p:ext uri="{BB962C8B-B14F-4D97-AF65-F5344CB8AC3E}">
        <p14:creationId xmlns:p14="http://schemas.microsoft.com/office/powerpoint/2010/main" val="1786438963"/>
      </p:ext>
    </p:extLst>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0FC2C494-ADFA-42FC-9340-782401C58034}" type="datetime1">
              <a:rPr lang="en-US" altLang="en-US" smtClean="0">
                <a:solidFill>
                  <a:srgbClr val="545472"/>
                </a:solidFill>
              </a:rPr>
              <a:t>3/21/2016</a:t>
            </a:fld>
            <a:endParaRPr lang="en-US" alt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ltLang="en-US" dirty="0">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B824735D-10A5-462A-98CC-1600D2317B2D}" type="slidenum">
              <a:rPr lang="en-US" altLang="en-US">
                <a:solidFill>
                  <a:srgbClr val="545472"/>
                </a:solidFill>
              </a:rPr>
              <a:pPr>
                <a:defRPr/>
              </a:pPr>
              <a:t>‹#›</a:t>
            </a:fld>
            <a:endParaRPr lang="en-US" altLang="en-US" dirty="0">
              <a:solidFill>
                <a:srgbClr val="545472"/>
              </a:solidFill>
            </a:endParaRPr>
          </a:p>
        </p:txBody>
      </p:sp>
    </p:spTree>
    <p:extLst>
      <p:ext uri="{BB962C8B-B14F-4D97-AF65-F5344CB8AC3E}">
        <p14:creationId xmlns:p14="http://schemas.microsoft.com/office/powerpoint/2010/main" val="1782042676"/>
      </p:ext>
    </p:extLst>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1"/>
          <p:cNvSpPr>
            <a:spLocks noGrp="1" noChangeArrowheads="1"/>
          </p:cNvSpPr>
          <p:nvPr>
            <p:ph type="dt" sz="half" idx="10"/>
          </p:nvPr>
        </p:nvSpPr>
        <p:spPr>
          <a:ln/>
        </p:spPr>
        <p:txBody>
          <a:bodyPr/>
          <a:lstStyle>
            <a:lvl1pPr>
              <a:defRPr/>
            </a:lvl1pPr>
          </a:lstStyle>
          <a:p>
            <a:pPr>
              <a:defRPr/>
            </a:pPr>
            <a:fld id="{F4E46A43-CEE2-48F0-A33F-CDDA862E241A}" type="datetime1">
              <a:rPr lang="en-US" altLang="en-US" smtClean="0">
                <a:solidFill>
                  <a:srgbClr val="545472"/>
                </a:solidFill>
              </a:rPr>
              <a:t>3/21/2016</a:t>
            </a:fld>
            <a:endParaRPr lang="en-US" altLang="en-US" dirty="0">
              <a:solidFill>
                <a:srgbClr val="545472"/>
              </a:solidFill>
            </a:endParaRPr>
          </a:p>
        </p:txBody>
      </p:sp>
      <p:sp>
        <p:nvSpPr>
          <p:cNvPr id="6" name="Rectangle 32"/>
          <p:cNvSpPr>
            <a:spLocks noGrp="1" noChangeArrowheads="1"/>
          </p:cNvSpPr>
          <p:nvPr>
            <p:ph type="ftr" sz="quarter" idx="11"/>
          </p:nvPr>
        </p:nvSpPr>
        <p:spPr>
          <a:ln/>
        </p:spPr>
        <p:txBody>
          <a:bodyPr/>
          <a:lstStyle>
            <a:lvl1pPr>
              <a:defRPr/>
            </a:lvl1pPr>
          </a:lstStyle>
          <a:p>
            <a:pPr>
              <a:defRPr/>
            </a:pPr>
            <a:endParaRPr lang="en-US" altLang="en-US" dirty="0">
              <a:solidFill>
                <a:srgbClr val="545472"/>
              </a:solidFill>
            </a:endParaRPr>
          </a:p>
        </p:txBody>
      </p:sp>
      <p:sp>
        <p:nvSpPr>
          <p:cNvPr id="7" name="Rectangle 33"/>
          <p:cNvSpPr>
            <a:spLocks noGrp="1" noChangeArrowheads="1"/>
          </p:cNvSpPr>
          <p:nvPr>
            <p:ph type="sldNum" sz="quarter" idx="12"/>
          </p:nvPr>
        </p:nvSpPr>
        <p:spPr>
          <a:ln/>
        </p:spPr>
        <p:txBody>
          <a:bodyPr/>
          <a:lstStyle>
            <a:lvl1pPr>
              <a:defRPr/>
            </a:lvl1pPr>
          </a:lstStyle>
          <a:p>
            <a:pPr>
              <a:defRPr/>
            </a:pPr>
            <a:fld id="{8ED89FA4-137E-459F-B01F-C724D14F78CE}" type="slidenum">
              <a:rPr lang="en-US" altLang="en-US">
                <a:solidFill>
                  <a:srgbClr val="545472"/>
                </a:solidFill>
              </a:rPr>
              <a:pPr>
                <a:defRPr/>
              </a:pPr>
              <a:t>‹#›</a:t>
            </a:fld>
            <a:endParaRPr lang="en-US" altLang="en-US" dirty="0">
              <a:solidFill>
                <a:srgbClr val="545472"/>
              </a:solidFill>
            </a:endParaRPr>
          </a:p>
        </p:txBody>
      </p:sp>
    </p:spTree>
    <p:extLst>
      <p:ext uri="{BB962C8B-B14F-4D97-AF65-F5344CB8AC3E}">
        <p14:creationId xmlns:p14="http://schemas.microsoft.com/office/powerpoint/2010/main" val="2723012379"/>
      </p:ext>
    </p:extLst>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1"/>
          <p:cNvSpPr>
            <a:spLocks noGrp="1" noChangeArrowheads="1"/>
          </p:cNvSpPr>
          <p:nvPr>
            <p:ph type="dt" sz="half" idx="10"/>
          </p:nvPr>
        </p:nvSpPr>
        <p:spPr>
          <a:ln/>
        </p:spPr>
        <p:txBody>
          <a:bodyPr/>
          <a:lstStyle>
            <a:lvl1pPr>
              <a:defRPr/>
            </a:lvl1pPr>
          </a:lstStyle>
          <a:p>
            <a:pPr>
              <a:defRPr/>
            </a:pPr>
            <a:fld id="{F535C7B6-6A8E-4A63-9CDD-4807B922EA1C}" type="datetime1">
              <a:rPr lang="en-US" altLang="en-US" smtClean="0">
                <a:solidFill>
                  <a:srgbClr val="545472"/>
                </a:solidFill>
              </a:rPr>
              <a:t>3/21/2016</a:t>
            </a:fld>
            <a:endParaRPr lang="en-US" altLang="en-US" dirty="0">
              <a:solidFill>
                <a:srgbClr val="545472"/>
              </a:solidFill>
            </a:endParaRPr>
          </a:p>
        </p:txBody>
      </p:sp>
      <p:sp>
        <p:nvSpPr>
          <p:cNvPr id="6" name="Rectangle 32"/>
          <p:cNvSpPr>
            <a:spLocks noGrp="1" noChangeArrowheads="1"/>
          </p:cNvSpPr>
          <p:nvPr>
            <p:ph type="ftr" sz="quarter" idx="11"/>
          </p:nvPr>
        </p:nvSpPr>
        <p:spPr>
          <a:ln/>
        </p:spPr>
        <p:txBody>
          <a:bodyPr/>
          <a:lstStyle>
            <a:lvl1pPr>
              <a:defRPr/>
            </a:lvl1pPr>
          </a:lstStyle>
          <a:p>
            <a:pPr>
              <a:defRPr/>
            </a:pPr>
            <a:endParaRPr lang="en-US" altLang="en-US" dirty="0">
              <a:solidFill>
                <a:srgbClr val="545472"/>
              </a:solidFill>
            </a:endParaRPr>
          </a:p>
        </p:txBody>
      </p:sp>
      <p:sp>
        <p:nvSpPr>
          <p:cNvPr id="7" name="Rectangle 33"/>
          <p:cNvSpPr>
            <a:spLocks noGrp="1" noChangeArrowheads="1"/>
          </p:cNvSpPr>
          <p:nvPr>
            <p:ph type="sldNum" sz="quarter" idx="12"/>
          </p:nvPr>
        </p:nvSpPr>
        <p:spPr>
          <a:ln/>
        </p:spPr>
        <p:txBody>
          <a:bodyPr/>
          <a:lstStyle>
            <a:lvl1pPr>
              <a:defRPr/>
            </a:lvl1pPr>
          </a:lstStyle>
          <a:p>
            <a:pPr>
              <a:defRPr/>
            </a:pPr>
            <a:fld id="{994716EA-7873-4828-A937-E3D86E1DFEF6}" type="slidenum">
              <a:rPr lang="en-US" altLang="en-US">
                <a:solidFill>
                  <a:srgbClr val="545472"/>
                </a:solidFill>
              </a:rPr>
              <a:pPr>
                <a:defRPr/>
              </a:pPr>
              <a:t>‹#›</a:t>
            </a:fld>
            <a:endParaRPr lang="en-US" altLang="en-US" dirty="0">
              <a:solidFill>
                <a:srgbClr val="545472"/>
              </a:solidFill>
            </a:endParaRPr>
          </a:p>
        </p:txBody>
      </p:sp>
    </p:spTree>
    <p:extLst>
      <p:ext uri="{BB962C8B-B14F-4D97-AF65-F5344CB8AC3E}">
        <p14:creationId xmlns:p14="http://schemas.microsoft.com/office/powerpoint/2010/main" val="1053285596"/>
      </p:ext>
    </p:extLst>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1"/>
          <p:cNvSpPr>
            <a:spLocks noGrp="1" noChangeArrowheads="1"/>
          </p:cNvSpPr>
          <p:nvPr>
            <p:ph type="dt" sz="half" idx="10"/>
          </p:nvPr>
        </p:nvSpPr>
        <p:spPr>
          <a:ln/>
        </p:spPr>
        <p:txBody>
          <a:bodyPr/>
          <a:lstStyle>
            <a:lvl1pPr>
              <a:defRPr/>
            </a:lvl1pPr>
          </a:lstStyle>
          <a:p>
            <a:pPr>
              <a:defRPr/>
            </a:pPr>
            <a:fld id="{B5F022F4-04F0-4959-B076-2F43B5133E2E}" type="datetime1">
              <a:rPr lang="en-US" altLang="en-US" smtClean="0">
                <a:solidFill>
                  <a:srgbClr val="545472"/>
                </a:solidFill>
              </a:rPr>
              <a:t>3/21/2016</a:t>
            </a:fld>
            <a:endParaRPr lang="en-US" altLang="en-US" dirty="0">
              <a:solidFill>
                <a:srgbClr val="545472"/>
              </a:solidFill>
            </a:endParaRPr>
          </a:p>
        </p:txBody>
      </p:sp>
      <p:sp>
        <p:nvSpPr>
          <p:cNvPr id="5" name="Rectangle 32"/>
          <p:cNvSpPr>
            <a:spLocks noGrp="1" noChangeArrowheads="1"/>
          </p:cNvSpPr>
          <p:nvPr>
            <p:ph type="ftr" sz="quarter" idx="11"/>
          </p:nvPr>
        </p:nvSpPr>
        <p:spPr>
          <a:ln/>
        </p:spPr>
        <p:txBody>
          <a:bodyPr/>
          <a:lstStyle>
            <a:lvl1pPr>
              <a:defRPr/>
            </a:lvl1pPr>
          </a:lstStyle>
          <a:p>
            <a:pPr>
              <a:defRPr/>
            </a:pPr>
            <a:endParaRPr lang="en-US" altLang="en-US" dirty="0">
              <a:solidFill>
                <a:srgbClr val="545472"/>
              </a:solidFill>
            </a:endParaRPr>
          </a:p>
        </p:txBody>
      </p:sp>
      <p:sp>
        <p:nvSpPr>
          <p:cNvPr id="6" name="Rectangle 33"/>
          <p:cNvSpPr>
            <a:spLocks noGrp="1" noChangeArrowheads="1"/>
          </p:cNvSpPr>
          <p:nvPr>
            <p:ph type="sldNum" sz="quarter" idx="12"/>
          </p:nvPr>
        </p:nvSpPr>
        <p:spPr>
          <a:ln/>
        </p:spPr>
        <p:txBody>
          <a:bodyPr/>
          <a:lstStyle>
            <a:lvl1pPr>
              <a:defRPr/>
            </a:lvl1pPr>
          </a:lstStyle>
          <a:p>
            <a:pPr>
              <a:defRPr/>
            </a:pPr>
            <a:fld id="{695AAEA5-BF39-4D01-B968-32F80FFF0087}" type="slidenum">
              <a:rPr lang="en-US" altLang="en-US">
                <a:solidFill>
                  <a:srgbClr val="545472"/>
                </a:solidFill>
              </a:rPr>
              <a:pPr>
                <a:defRPr/>
              </a:pPr>
              <a:t>‹#›</a:t>
            </a:fld>
            <a:endParaRPr lang="en-US" altLang="en-US" dirty="0">
              <a:solidFill>
                <a:srgbClr val="545472"/>
              </a:solidFill>
            </a:endParaRPr>
          </a:p>
        </p:txBody>
      </p:sp>
    </p:spTree>
    <p:extLst>
      <p:ext uri="{BB962C8B-B14F-4D97-AF65-F5344CB8AC3E}">
        <p14:creationId xmlns:p14="http://schemas.microsoft.com/office/powerpoint/2010/main" val="3991068969"/>
      </p:ext>
    </p:extLst>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8350"/>
            <a:ext cx="1943100" cy="53276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768350"/>
            <a:ext cx="5676900" cy="53276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1"/>
          <p:cNvSpPr>
            <a:spLocks noGrp="1" noChangeArrowheads="1"/>
          </p:cNvSpPr>
          <p:nvPr>
            <p:ph type="dt" sz="half" idx="10"/>
          </p:nvPr>
        </p:nvSpPr>
        <p:spPr>
          <a:ln/>
        </p:spPr>
        <p:txBody>
          <a:bodyPr/>
          <a:lstStyle>
            <a:lvl1pPr>
              <a:defRPr/>
            </a:lvl1pPr>
          </a:lstStyle>
          <a:p>
            <a:pPr>
              <a:defRPr/>
            </a:pPr>
            <a:fld id="{2732D7A7-45D8-4154-BD2E-83664D394893}" type="datetime1">
              <a:rPr lang="en-US" altLang="en-US" smtClean="0">
                <a:solidFill>
                  <a:srgbClr val="545472"/>
                </a:solidFill>
              </a:rPr>
              <a:t>3/21/2016</a:t>
            </a:fld>
            <a:endParaRPr lang="en-US" altLang="en-US" dirty="0">
              <a:solidFill>
                <a:srgbClr val="545472"/>
              </a:solidFill>
            </a:endParaRPr>
          </a:p>
        </p:txBody>
      </p:sp>
      <p:sp>
        <p:nvSpPr>
          <p:cNvPr id="5" name="Rectangle 32"/>
          <p:cNvSpPr>
            <a:spLocks noGrp="1" noChangeArrowheads="1"/>
          </p:cNvSpPr>
          <p:nvPr>
            <p:ph type="ftr" sz="quarter" idx="11"/>
          </p:nvPr>
        </p:nvSpPr>
        <p:spPr>
          <a:ln/>
        </p:spPr>
        <p:txBody>
          <a:bodyPr/>
          <a:lstStyle>
            <a:lvl1pPr>
              <a:defRPr/>
            </a:lvl1pPr>
          </a:lstStyle>
          <a:p>
            <a:pPr>
              <a:defRPr/>
            </a:pPr>
            <a:endParaRPr lang="en-US" altLang="en-US" dirty="0">
              <a:solidFill>
                <a:srgbClr val="545472"/>
              </a:solidFill>
            </a:endParaRPr>
          </a:p>
        </p:txBody>
      </p:sp>
      <p:sp>
        <p:nvSpPr>
          <p:cNvPr id="6" name="Rectangle 33"/>
          <p:cNvSpPr>
            <a:spLocks noGrp="1" noChangeArrowheads="1"/>
          </p:cNvSpPr>
          <p:nvPr>
            <p:ph type="sldNum" sz="quarter" idx="12"/>
          </p:nvPr>
        </p:nvSpPr>
        <p:spPr>
          <a:ln/>
        </p:spPr>
        <p:txBody>
          <a:bodyPr/>
          <a:lstStyle>
            <a:lvl1pPr>
              <a:defRPr/>
            </a:lvl1pPr>
          </a:lstStyle>
          <a:p>
            <a:pPr>
              <a:defRPr/>
            </a:pPr>
            <a:fld id="{EE17B3A6-ABC1-47C1-A4EE-CE4C15AE4BDB}" type="slidenum">
              <a:rPr lang="en-US" altLang="en-US">
                <a:solidFill>
                  <a:srgbClr val="545472"/>
                </a:solidFill>
              </a:rPr>
              <a:pPr>
                <a:defRPr/>
              </a:pPr>
              <a:t>‹#›</a:t>
            </a:fld>
            <a:endParaRPr lang="en-US" altLang="en-US" dirty="0">
              <a:solidFill>
                <a:srgbClr val="545472"/>
              </a:solidFill>
            </a:endParaRPr>
          </a:p>
        </p:txBody>
      </p:sp>
    </p:spTree>
    <p:extLst>
      <p:ext uri="{BB962C8B-B14F-4D97-AF65-F5344CB8AC3E}">
        <p14:creationId xmlns:p14="http://schemas.microsoft.com/office/powerpoint/2010/main" val="3902477299"/>
      </p:ext>
    </p:extLst>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26C25983-EC62-4CA6-A5BD-4DEB281B0C2B}" type="datetime1">
              <a:rPr lang="en-US" altLang="en-US" smtClean="0">
                <a:solidFill>
                  <a:prstClr val="black">
                    <a:tint val="75000"/>
                  </a:prstClr>
                </a:solidFill>
              </a:rPr>
              <a:t>3/21/2016</a:t>
            </a:fld>
            <a:endParaRPr lang="en-US" alt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lt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9E02F669-B90F-4E40-B772-8660EB123D87}" type="slidenum">
              <a:rPr lang="en-US" altLang="en-US" smtClean="0">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2321041736"/>
      </p:ext>
    </p:extLst>
  </p:cSld>
  <p:clrMapOvr>
    <a:masterClrMapping/>
  </p:clrMapOvr>
  <p:transition>
    <p:random/>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F86FF3AD-5300-4281-BC0A-F6C43DBD04D5}" type="datetime1">
              <a:rPr lang="en-US" altLang="en-US" smtClean="0">
                <a:solidFill>
                  <a:prstClr val="black">
                    <a:tint val="75000"/>
                  </a:prstClr>
                </a:solidFill>
              </a:rPr>
              <a:t>3/21/2016</a:t>
            </a:fld>
            <a:endParaRPr lang="en-US" alt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lt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EA587FBB-7B33-4FC0-9EE6-9EA873A53DF4}" type="slidenum">
              <a:rPr lang="en-US" altLang="en-US" smtClean="0">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1615985035"/>
      </p:ext>
    </p:extLst>
  </p:cSld>
  <p:clrMapOvr>
    <a:masterClrMapping/>
  </p:clrMapOvr>
  <p:transition>
    <p:random/>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110DAD0E-7CEA-4ED6-913F-F1AC42C60216}" type="datetime1">
              <a:rPr lang="en-US" altLang="en-US" smtClean="0">
                <a:solidFill>
                  <a:prstClr val="black">
                    <a:tint val="75000"/>
                  </a:prstClr>
                </a:solidFill>
              </a:rPr>
              <a:t>3/21/2016</a:t>
            </a:fld>
            <a:endParaRPr lang="en-US" alt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lt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ED815A5E-D40D-4EAF-8FFE-33FD827F6977}" type="slidenum">
              <a:rPr lang="en-US" altLang="en-US" smtClean="0">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1096447502"/>
      </p:ext>
    </p:extLst>
  </p:cSld>
  <p:clrMapOvr>
    <a:masterClrMapping/>
  </p:clrMapOvr>
  <p:transition>
    <p:random/>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449C9F27-94B9-4D13-9AF4-A11C24D07147}" type="datetime1">
              <a:rPr lang="en-US" altLang="en-US" smtClean="0">
                <a:solidFill>
                  <a:prstClr val="black">
                    <a:tint val="75000"/>
                  </a:prstClr>
                </a:solidFill>
              </a:rPr>
              <a:t>3/21/2016</a:t>
            </a:fld>
            <a:endParaRPr lang="en-US" alt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lt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FBEC5793-B983-48D5-804B-23FF8466ACC5}" type="slidenum">
              <a:rPr lang="en-US" altLang="en-US" smtClean="0">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407942529"/>
      </p:ext>
    </p:extLst>
  </p:cSld>
  <p:clrMapOvr>
    <a:masterClrMapping/>
  </p:clrMapOvr>
  <p:transition>
    <p:random/>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B8C271A1-B63A-41AE-A7E3-0C89CE047D43}" type="datetime1">
              <a:rPr lang="en-US" altLang="en-US" smtClean="0">
                <a:solidFill>
                  <a:prstClr val="black">
                    <a:tint val="75000"/>
                  </a:prstClr>
                </a:solidFill>
              </a:rPr>
              <a:t>3/21/2016</a:t>
            </a:fld>
            <a:endParaRPr lang="en-US" alt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lt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C3DF7893-297E-4565-82C0-3427FC5B01B0}" type="slidenum">
              <a:rPr lang="en-US" altLang="en-US" smtClean="0">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4187600624"/>
      </p:ext>
    </p:extLst>
  </p:cSld>
  <p:clrMapOvr>
    <a:masterClrMapping/>
  </p:clrMapOvr>
  <p:transition>
    <p:random/>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0F075B2D-BCF6-40C9-86C5-FF3D0A21F8B6}" type="datetime1">
              <a:rPr lang="en-US" altLang="en-US" smtClean="0">
                <a:solidFill>
                  <a:prstClr val="black">
                    <a:tint val="75000"/>
                  </a:prstClr>
                </a:solidFill>
              </a:rPr>
              <a:t>3/21/2016</a:t>
            </a:fld>
            <a:endParaRPr lang="en-US" alt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lt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C040F071-13C3-4738-B29B-11A50B88346C}" type="slidenum">
              <a:rPr lang="en-US" altLang="en-US" smtClean="0">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882406580"/>
      </p:ext>
    </p:extLst>
  </p:cSld>
  <p:clrMapOvr>
    <a:masterClrMapping/>
  </p:clrMapOvr>
  <p:transition>
    <p:random/>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20992609-675B-4C6A-B4F9-CD8C198D24B3}" type="datetime1">
              <a:rPr lang="en-US" altLang="en-US" smtClean="0">
                <a:solidFill>
                  <a:prstClr val="black">
                    <a:tint val="75000"/>
                  </a:prstClr>
                </a:solidFill>
              </a:rPr>
              <a:t>3/21/2016</a:t>
            </a:fld>
            <a:endParaRPr lang="en-US" altLang="en-US" dirty="0">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lt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4B7C6945-2167-4EB8-8B72-2965B33525A6}" type="slidenum">
              <a:rPr lang="en-US" altLang="en-US" smtClean="0">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491361746"/>
      </p:ext>
    </p:extLst>
  </p:cSld>
  <p:clrMapOvr>
    <a:masterClrMapping/>
  </p:clrMapOvr>
  <p:transition>
    <p:random/>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F5EC1718-D959-4F27-9AB5-93C2590F6E33}" type="datetime1">
              <a:rPr lang="en-US" altLang="en-US" smtClean="0">
                <a:solidFill>
                  <a:prstClr val="black">
                    <a:tint val="75000"/>
                  </a:prstClr>
                </a:solidFill>
              </a:rPr>
              <a:t>3/21/2016</a:t>
            </a:fld>
            <a:endParaRPr lang="en-US" alt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lt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EE8FF34F-98ED-499A-B0C3-E4D3C07AF6F9}" type="slidenum">
              <a:rPr lang="en-US" altLang="en-US" smtClean="0">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3754903053"/>
      </p:ext>
    </p:extLst>
  </p:cSld>
  <p:clrMapOvr>
    <a:masterClrMapping/>
  </p:clrMapOvr>
  <p:transition>
    <p:random/>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4DC23A3A-FE46-4890-8E48-C59E6403CF38}" type="datetime1">
              <a:rPr lang="en-US" altLang="en-US" smtClean="0">
                <a:solidFill>
                  <a:prstClr val="black">
                    <a:tint val="75000"/>
                  </a:prstClr>
                </a:solidFill>
              </a:rPr>
              <a:t>3/21/2016</a:t>
            </a:fld>
            <a:endParaRPr lang="en-US" alt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lt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29EBBC6E-E00B-4130-9BC5-C48EB7C62887}" type="slidenum">
              <a:rPr lang="en-US" altLang="en-US" smtClean="0">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540262646"/>
      </p:ext>
    </p:extLst>
  </p:cSld>
  <p:clrMapOvr>
    <a:masterClrMapping/>
  </p:clrMapOvr>
  <p:transition>
    <p:random/>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3F3D17AE-7E61-4264-ABD5-39E8655F25A7}" type="datetime1">
              <a:rPr lang="en-US" altLang="en-US" smtClean="0">
                <a:solidFill>
                  <a:prstClr val="black">
                    <a:tint val="75000"/>
                  </a:prstClr>
                </a:solidFill>
              </a:rPr>
              <a:t>3/21/2016</a:t>
            </a:fld>
            <a:endParaRPr lang="en-US" alt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lt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35086D3C-468A-48DB-B804-CAFC4B297FCA}" type="slidenum">
              <a:rPr lang="en-US" altLang="en-US" smtClean="0">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3507803654"/>
      </p:ext>
    </p:extLst>
  </p:cSld>
  <p:clrMapOvr>
    <a:masterClrMapping/>
  </p:clrMapOvr>
  <p:transition>
    <p:random/>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80454497-A5D0-4417-9F57-5786A70F27B7}" type="datetime1">
              <a:rPr lang="en-US" altLang="en-US" smtClean="0">
                <a:solidFill>
                  <a:prstClr val="black">
                    <a:tint val="75000"/>
                  </a:prstClr>
                </a:solidFill>
              </a:rPr>
              <a:t>3/21/2016</a:t>
            </a:fld>
            <a:endParaRPr lang="en-US" alt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lt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2788EB68-F638-4469-9D05-B5B55AE5ED24}" type="slidenum">
              <a:rPr lang="en-US" altLang="en-US" smtClean="0">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376324499"/>
      </p:ext>
    </p:extLst>
  </p:cSld>
  <p:clrMapOvr>
    <a:masterClrMapping/>
  </p:clrMapOvr>
  <p:transition>
    <p:random/>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56700" cy="757238"/>
            <a:chOff x="0" y="0"/>
            <a:chExt cx="5768" cy="477"/>
          </a:xfrm>
        </p:grpSpPr>
        <p:sp>
          <p:nvSpPr>
            <p:cNvPr id="1036" name="Freeform 3"/>
            <p:cNvSpPr>
              <a:spLocks/>
            </p:cNvSpPr>
            <p:nvPr userDrawn="1"/>
          </p:nvSpPr>
          <p:spPr bwMode="auto">
            <a:xfrm>
              <a:off x="5" y="0"/>
              <a:ext cx="5763" cy="477"/>
            </a:xfrm>
            <a:custGeom>
              <a:avLst/>
              <a:gdLst>
                <a:gd name="T0" fmla="*/ 0 w 5763"/>
                <a:gd name="T1" fmla="*/ 450 h 477"/>
                <a:gd name="T2" fmla="*/ 3 w 5763"/>
                <a:gd name="T3" fmla="*/ 0 h 477"/>
                <a:gd name="T4" fmla="*/ 5763 w 5763"/>
                <a:gd name="T5" fmla="*/ 0 h 477"/>
                <a:gd name="T6" fmla="*/ 5763 w 5763"/>
                <a:gd name="T7" fmla="*/ 465 h 477"/>
                <a:gd name="T8" fmla="*/ 4821 w 5763"/>
                <a:gd name="T9" fmla="*/ 477 h 477"/>
                <a:gd name="T10" fmla="*/ 4326 w 5763"/>
                <a:gd name="T11" fmla="*/ 447 h 477"/>
                <a:gd name="T12" fmla="*/ 3783 w 5763"/>
                <a:gd name="T13" fmla="*/ 465 h 477"/>
                <a:gd name="T14" fmla="*/ 3417 w 5763"/>
                <a:gd name="T15" fmla="*/ 456 h 477"/>
                <a:gd name="T16" fmla="*/ 2973 w 5763"/>
                <a:gd name="T17" fmla="*/ 459 h 477"/>
                <a:gd name="T18" fmla="*/ 2451 w 5763"/>
                <a:gd name="T19" fmla="*/ 453 h 477"/>
                <a:gd name="T20" fmla="*/ 2289 w 5763"/>
                <a:gd name="T21" fmla="*/ 441 h 477"/>
                <a:gd name="T22" fmla="*/ 2010 w 5763"/>
                <a:gd name="T23" fmla="*/ 453 h 477"/>
                <a:gd name="T24" fmla="*/ 1827 w 5763"/>
                <a:gd name="T25" fmla="*/ 450 h 477"/>
                <a:gd name="T26" fmla="*/ 1215 w 5763"/>
                <a:gd name="T27" fmla="*/ 465 h 477"/>
                <a:gd name="T28" fmla="*/ 660 w 5763"/>
                <a:gd name="T29" fmla="*/ 456 h 477"/>
                <a:gd name="T30" fmla="*/ 0 w 5763"/>
                <a:gd name="T31" fmla="*/ 450 h 4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195"/>
              </a:schemeClr>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037" name="Freeform 4"/>
            <p:cNvSpPr>
              <a:spLocks/>
            </p:cNvSpPr>
            <p:nvPr userDrawn="1"/>
          </p:nvSpPr>
          <p:spPr bwMode="auto">
            <a:xfrm>
              <a:off x="0" y="98"/>
              <a:ext cx="256" cy="253"/>
            </a:xfrm>
            <a:custGeom>
              <a:avLst/>
              <a:gdLst>
                <a:gd name="T0" fmla="*/ 8 w 256"/>
                <a:gd name="T1" fmla="*/ 190 h 253"/>
                <a:gd name="T2" fmla="*/ 71 w 256"/>
                <a:gd name="T3" fmla="*/ 115 h 253"/>
                <a:gd name="T4" fmla="*/ 203 w 256"/>
                <a:gd name="T5" fmla="*/ 16 h 253"/>
                <a:gd name="T6" fmla="*/ 251 w 256"/>
                <a:gd name="T7" fmla="*/ 19 h 253"/>
                <a:gd name="T8" fmla="*/ 236 w 256"/>
                <a:gd name="T9" fmla="*/ 46 h 253"/>
                <a:gd name="T10" fmla="*/ 176 w 256"/>
                <a:gd name="T11" fmla="*/ 82 h 253"/>
                <a:gd name="T12" fmla="*/ 92 w 256"/>
                <a:gd name="T13" fmla="*/ 154 h 253"/>
                <a:gd name="T14" fmla="*/ 23 w 256"/>
                <a:gd name="T15" fmla="*/ 247 h 253"/>
                <a:gd name="T16" fmla="*/ 8 w 256"/>
                <a:gd name="T17" fmla="*/ 190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3077" name="Freeform 5"/>
            <p:cNvSpPr>
              <a:spLocks/>
            </p:cNvSpPr>
            <p:nvPr userDrawn="1"/>
          </p:nvSpPr>
          <p:spPr bwMode="auto">
            <a:xfrm>
              <a:off x="56" y="0"/>
              <a:ext cx="708" cy="459"/>
            </a:xfrm>
            <a:custGeom>
              <a:avLst/>
              <a:gdLst>
                <a:gd name="T0" fmla="*/ 0 w 708"/>
                <a:gd name="T1" fmla="*/ 432 h 459"/>
                <a:gd name="T2" fmla="*/ 0 w 708"/>
                <a:gd name="T3" fmla="*/ 453 h 459"/>
                <a:gd name="T4" fmla="*/ 72 w 708"/>
                <a:gd name="T5" fmla="*/ 324 h 459"/>
                <a:gd name="T6" fmla="*/ 198 w 708"/>
                <a:gd name="T7" fmla="*/ 201 h 459"/>
                <a:gd name="T8" fmla="*/ 366 w 708"/>
                <a:gd name="T9" fmla="*/ 102 h 459"/>
                <a:gd name="T10" fmla="*/ 531 w 708"/>
                <a:gd name="T11" fmla="*/ 36 h 459"/>
                <a:gd name="T12" fmla="*/ 609 w 708"/>
                <a:gd name="T13" fmla="*/ 0 h 459"/>
                <a:gd name="T14" fmla="*/ 708 w 708"/>
                <a:gd name="T15" fmla="*/ 3 h 459"/>
                <a:gd name="T16" fmla="*/ 591 w 708"/>
                <a:gd name="T17" fmla="*/ 66 h 459"/>
                <a:gd name="T18" fmla="*/ 417 w 708"/>
                <a:gd name="T19" fmla="*/ 126 h 459"/>
                <a:gd name="T20" fmla="*/ 237 w 708"/>
                <a:gd name="T21" fmla="*/ 231 h 459"/>
                <a:gd name="T22" fmla="*/ 117 w 708"/>
                <a:gd name="T23" fmla="*/ 345 h 459"/>
                <a:gd name="T24" fmla="*/ 51 w 708"/>
                <a:gd name="T25" fmla="*/ 459 h 459"/>
                <a:gd name="T26" fmla="*/ 0 w 708"/>
                <a:gd name="T27" fmla="*/ 453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en-US" sz="2400" dirty="0">
                <a:solidFill>
                  <a:srgbClr val="545472"/>
                </a:solidFill>
                <a:latin typeface="Times New Roman" pitchFamily="18" charset="0"/>
              </a:endParaRPr>
            </a:p>
          </p:txBody>
        </p:sp>
        <p:sp>
          <p:nvSpPr>
            <p:cNvPr id="1039" name="Freeform 6"/>
            <p:cNvSpPr>
              <a:spLocks/>
            </p:cNvSpPr>
            <p:nvPr userDrawn="1"/>
          </p:nvSpPr>
          <p:spPr bwMode="auto">
            <a:xfrm>
              <a:off x="131" y="269"/>
              <a:ext cx="251" cy="194"/>
            </a:xfrm>
            <a:custGeom>
              <a:avLst/>
              <a:gdLst>
                <a:gd name="T0" fmla="*/ 21 w 251"/>
                <a:gd name="T1" fmla="*/ 163 h 194"/>
                <a:gd name="T2" fmla="*/ 9 w 251"/>
                <a:gd name="T3" fmla="*/ 184 h 194"/>
                <a:gd name="T4" fmla="*/ 75 w 251"/>
                <a:gd name="T5" fmla="*/ 103 h 194"/>
                <a:gd name="T6" fmla="*/ 165 w 251"/>
                <a:gd name="T7" fmla="*/ 28 h 194"/>
                <a:gd name="T8" fmla="*/ 207 w 251"/>
                <a:gd name="T9" fmla="*/ 7 h 194"/>
                <a:gd name="T10" fmla="*/ 246 w 251"/>
                <a:gd name="T11" fmla="*/ 4 h 194"/>
                <a:gd name="T12" fmla="*/ 237 w 251"/>
                <a:gd name="T13" fmla="*/ 34 h 194"/>
                <a:gd name="T14" fmla="*/ 183 w 251"/>
                <a:gd name="T15" fmla="*/ 61 h 194"/>
                <a:gd name="T16" fmla="*/ 108 w 251"/>
                <a:gd name="T17" fmla="*/ 124 h 194"/>
                <a:gd name="T18" fmla="*/ 54 w 251"/>
                <a:gd name="T19" fmla="*/ 190 h 194"/>
                <a:gd name="T20" fmla="*/ 6 w 251"/>
                <a:gd name="T21" fmla="*/ 184 h 1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040" name="Freeform 7"/>
            <p:cNvSpPr>
              <a:spLocks/>
            </p:cNvSpPr>
            <p:nvPr userDrawn="1"/>
          </p:nvSpPr>
          <p:spPr bwMode="auto">
            <a:xfrm>
              <a:off x="341" y="0"/>
              <a:ext cx="159" cy="72"/>
            </a:xfrm>
            <a:custGeom>
              <a:avLst/>
              <a:gdLst>
                <a:gd name="T0" fmla="*/ 99 w 159"/>
                <a:gd name="T1" fmla="*/ 0 h 72"/>
                <a:gd name="T2" fmla="*/ 15 w 159"/>
                <a:gd name="T3" fmla="*/ 36 h 72"/>
                <a:gd name="T4" fmla="*/ 6 w 159"/>
                <a:gd name="T5" fmla="*/ 60 h 72"/>
                <a:gd name="T6" fmla="*/ 36 w 159"/>
                <a:gd name="T7" fmla="*/ 69 h 72"/>
                <a:gd name="T8" fmla="*/ 87 w 159"/>
                <a:gd name="T9" fmla="*/ 42 h 72"/>
                <a:gd name="T10" fmla="*/ 159 w 159"/>
                <a:gd name="T11" fmla="*/ 0 h 72"/>
                <a:gd name="T12" fmla="*/ 99 w 159"/>
                <a:gd name="T13" fmla="*/ 0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041" name="Freeform 8"/>
            <p:cNvSpPr>
              <a:spLocks/>
            </p:cNvSpPr>
            <p:nvPr userDrawn="1"/>
          </p:nvSpPr>
          <p:spPr bwMode="auto">
            <a:xfrm>
              <a:off x="488" y="0"/>
              <a:ext cx="455" cy="216"/>
            </a:xfrm>
            <a:custGeom>
              <a:avLst/>
              <a:gdLst>
                <a:gd name="T0" fmla="*/ 395 w 455"/>
                <a:gd name="T1" fmla="*/ 0 h 216"/>
                <a:gd name="T2" fmla="*/ 338 w 455"/>
                <a:gd name="T3" fmla="*/ 48 h 216"/>
                <a:gd name="T4" fmla="*/ 242 w 455"/>
                <a:gd name="T5" fmla="*/ 102 h 216"/>
                <a:gd name="T6" fmla="*/ 104 w 455"/>
                <a:gd name="T7" fmla="*/ 147 h 216"/>
                <a:gd name="T8" fmla="*/ 35 w 455"/>
                <a:gd name="T9" fmla="*/ 168 h 216"/>
                <a:gd name="T10" fmla="*/ 8 w 455"/>
                <a:gd name="T11" fmla="*/ 192 h 216"/>
                <a:gd name="T12" fmla="*/ 8 w 455"/>
                <a:gd name="T13" fmla="*/ 213 h 216"/>
                <a:gd name="T14" fmla="*/ 59 w 455"/>
                <a:gd name="T15" fmla="*/ 213 h 216"/>
                <a:gd name="T16" fmla="*/ 86 w 455"/>
                <a:gd name="T17" fmla="*/ 192 h 216"/>
                <a:gd name="T18" fmla="*/ 173 w 455"/>
                <a:gd name="T19" fmla="*/ 159 h 216"/>
                <a:gd name="T20" fmla="*/ 299 w 455"/>
                <a:gd name="T21" fmla="*/ 126 h 216"/>
                <a:gd name="T22" fmla="*/ 392 w 455"/>
                <a:gd name="T23" fmla="*/ 72 h 216"/>
                <a:gd name="T24" fmla="*/ 455 w 455"/>
                <a:gd name="T25" fmla="*/ 0 h 216"/>
                <a:gd name="T26" fmla="*/ 395 w 455"/>
                <a:gd name="T27" fmla="*/ 0 h 2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042" name="Freeform 9"/>
            <p:cNvSpPr>
              <a:spLocks/>
            </p:cNvSpPr>
            <p:nvPr userDrawn="1"/>
          </p:nvSpPr>
          <p:spPr bwMode="auto">
            <a:xfrm>
              <a:off x="1448" y="37"/>
              <a:ext cx="414" cy="108"/>
            </a:xfrm>
            <a:custGeom>
              <a:avLst/>
              <a:gdLst>
                <a:gd name="T0" fmla="*/ 0 w 414"/>
                <a:gd name="T1" fmla="*/ 11 h 108"/>
                <a:gd name="T2" fmla="*/ 24 w 414"/>
                <a:gd name="T3" fmla="*/ 11 h 108"/>
                <a:gd name="T4" fmla="*/ 156 w 414"/>
                <a:gd name="T5" fmla="*/ 2 h 108"/>
                <a:gd name="T6" fmla="*/ 288 w 414"/>
                <a:gd name="T7" fmla="*/ 23 h 108"/>
                <a:gd name="T8" fmla="*/ 384 w 414"/>
                <a:gd name="T9" fmla="*/ 53 h 108"/>
                <a:gd name="T10" fmla="*/ 411 w 414"/>
                <a:gd name="T11" fmla="*/ 74 h 108"/>
                <a:gd name="T12" fmla="*/ 405 w 414"/>
                <a:gd name="T13" fmla="*/ 104 h 108"/>
                <a:gd name="T14" fmla="*/ 363 w 414"/>
                <a:gd name="T15" fmla="*/ 101 h 108"/>
                <a:gd name="T16" fmla="*/ 294 w 414"/>
                <a:gd name="T17" fmla="*/ 77 h 108"/>
                <a:gd name="T18" fmla="*/ 174 w 414"/>
                <a:gd name="T19" fmla="*/ 50 h 108"/>
                <a:gd name="T20" fmla="*/ 72 w 414"/>
                <a:gd name="T21" fmla="*/ 62 h 108"/>
                <a:gd name="T22" fmla="*/ 36 w 414"/>
                <a:gd name="T23" fmla="*/ 59 h 108"/>
                <a:gd name="T24" fmla="*/ 0 w 414"/>
                <a:gd name="T25" fmla="*/ 11 h 1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043" name="Freeform 10"/>
            <p:cNvSpPr>
              <a:spLocks/>
            </p:cNvSpPr>
            <p:nvPr userDrawn="1"/>
          </p:nvSpPr>
          <p:spPr bwMode="auto">
            <a:xfrm>
              <a:off x="1790" y="0"/>
              <a:ext cx="520" cy="225"/>
            </a:xfrm>
            <a:custGeom>
              <a:avLst/>
              <a:gdLst>
                <a:gd name="T0" fmla="*/ 42 w 520"/>
                <a:gd name="T1" fmla="*/ 0 h 225"/>
                <a:gd name="T2" fmla="*/ 12 w 520"/>
                <a:gd name="T3" fmla="*/ 24 h 225"/>
                <a:gd name="T4" fmla="*/ 114 w 520"/>
                <a:gd name="T5" fmla="*/ 54 h 225"/>
                <a:gd name="T6" fmla="*/ 240 w 520"/>
                <a:gd name="T7" fmla="*/ 117 h 225"/>
                <a:gd name="T8" fmla="*/ 333 w 520"/>
                <a:gd name="T9" fmla="*/ 153 h 225"/>
                <a:gd name="T10" fmla="*/ 438 w 520"/>
                <a:gd name="T11" fmla="*/ 219 h 225"/>
                <a:gd name="T12" fmla="*/ 426 w 520"/>
                <a:gd name="T13" fmla="*/ 192 h 225"/>
                <a:gd name="T14" fmla="*/ 441 w 520"/>
                <a:gd name="T15" fmla="*/ 180 h 225"/>
                <a:gd name="T16" fmla="*/ 519 w 520"/>
                <a:gd name="T17" fmla="*/ 216 h 225"/>
                <a:gd name="T18" fmla="*/ 450 w 520"/>
                <a:gd name="T19" fmla="*/ 162 h 225"/>
                <a:gd name="T20" fmla="*/ 381 w 520"/>
                <a:gd name="T21" fmla="*/ 135 h 225"/>
                <a:gd name="T22" fmla="*/ 285 w 520"/>
                <a:gd name="T23" fmla="*/ 84 h 225"/>
                <a:gd name="T24" fmla="*/ 186 w 520"/>
                <a:gd name="T25" fmla="*/ 18 h 225"/>
                <a:gd name="T26" fmla="*/ 123 w 520"/>
                <a:gd name="T27" fmla="*/ 0 h 225"/>
                <a:gd name="T28" fmla="*/ 42 w 520"/>
                <a:gd name="T29" fmla="*/ 0 h 2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044" name="Freeform 11"/>
            <p:cNvSpPr>
              <a:spLocks/>
            </p:cNvSpPr>
            <p:nvPr userDrawn="1"/>
          </p:nvSpPr>
          <p:spPr bwMode="auto">
            <a:xfrm>
              <a:off x="1943" y="154"/>
              <a:ext cx="431" cy="233"/>
            </a:xfrm>
            <a:custGeom>
              <a:avLst/>
              <a:gdLst>
                <a:gd name="T0" fmla="*/ 6 w 431"/>
                <a:gd name="T1" fmla="*/ 38 h 233"/>
                <a:gd name="T2" fmla="*/ 9 w 431"/>
                <a:gd name="T3" fmla="*/ 20 h 233"/>
                <a:gd name="T4" fmla="*/ 42 w 431"/>
                <a:gd name="T5" fmla="*/ 2 h 233"/>
                <a:gd name="T6" fmla="*/ 90 w 431"/>
                <a:gd name="T7" fmla="*/ 35 h 233"/>
                <a:gd name="T8" fmla="*/ 189 w 431"/>
                <a:gd name="T9" fmla="*/ 89 h 233"/>
                <a:gd name="T10" fmla="*/ 288 w 431"/>
                <a:gd name="T11" fmla="*/ 140 h 233"/>
                <a:gd name="T12" fmla="*/ 375 w 431"/>
                <a:gd name="T13" fmla="*/ 176 h 233"/>
                <a:gd name="T14" fmla="*/ 396 w 431"/>
                <a:gd name="T15" fmla="*/ 176 h 233"/>
                <a:gd name="T16" fmla="*/ 429 w 431"/>
                <a:gd name="T17" fmla="*/ 212 h 233"/>
                <a:gd name="T18" fmla="*/ 408 w 431"/>
                <a:gd name="T19" fmla="*/ 233 h 233"/>
                <a:gd name="T20" fmla="*/ 333 w 431"/>
                <a:gd name="T21" fmla="*/ 212 h 233"/>
                <a:gd name="T22" fmla="*/ 186 w 431"/>
                <a:gd name="T23" fmla="*/ 143 h 233"/>
                <a:gd name="T24" fmla="*/ 48 w 431"/>
                <a:gd name="T25" fmla="*/ 68 h 233"/>
                <a:gd name="T26" fmla="*/ 6 w 431"/>
                <a:gd name="T27" fmla="*/ 38 h 23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045" name="Freeform 12"/>
            <p:cNvSpPr>
              <a:spLocks/>
            </p:cNvSpPr>
            <p:nvPr userDrawn="1"/>
          </p:nvSpPr>
          <p:spPr bwMode="auto">
            <a:xfrm>
              <a:off x="2262" y="87"/>
              <a:ext cx="396" cy="227"/>
            </a:xfrm>
            <a:custGeom>
              <a:avLst/>
              <a:gdLst>
                <a:gd name="T0" fmla="*/ 2 w 396"/>
                <a:gd name="T1" fmla="*/ 9 h 227"/>
                <a:gd name="T2" fmla="*/ 53 w 396"/>
                <a:gd name="T3" fmla="*/ 66 h 227"/>
                <a:gd name="T4" fmla="*/ 176 w 396"/>
                <a:gd name="T5" fmla="*/ 132 h 227"/>
                <a:gd name="T6" fmla="*/ 293 w 396"/>
                <a:gd name="T7" fmla="*/ 189 h 227"/>
                <a:gd name="T8" fmla="*/ 341 w 396"/>
                <a:gd name="T9" fmla="*/ 222 h 227"/>
                <a:gd name="T10" fmla="*/ 377 w 396"/>
                <a:gd name="T11" fmla="*/ 219 h 227"/>
                <a:gd name="T12" fmla="*/ 377 w 396"/>
                <a:gd name="T13" fmla="*/ 180 h 227"/>
                <a:gd name="T14" fmla="*/ 260 w 396"/>
                <a:gd name="T15" fmla="*/ 126 h 227"/>
                <a:gd name="T16" fmla="*/ 113 w 396"/>
                <a:gd name="T17" fmla="*/ 51 h 227"/>
                <a:gd name="T18" fmla="*/ 41 w 396"/>
                <a:gd name="T19" fmla="*/ 9 h 227"/>
                <a:gd name="T20" fmla="*/ 2 w 396"/>
                <a:gd name="T21" fmla="*/ 9 h 22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046" name="Freeform 13"/>
            <p:cNvSpPr>
              <a:spLocks/>
            </p:cNvSpPr>
            <p:nvPr userDrawn="1"/>
          </p:nvSpPr>
          <p:spPr bwMode="auto">
            <a:xfrm>
              <a:off x="2264" y="240"/>
              <a:ext cx="516" cy="223"/>
            </a:xfrm>
            <a:custGeom>
              <a:avLst/>
              <a:gdLst>
                <a:gd name="T0" fmla="*/ 3 w 516"/>
                <a:gd name="T1" fmla="*/ 10 h 223"/>
                <a:gd name="T2" fmla="*/ 105 w 516"/>
                <a:gd name="T3" fmla="*/ 97 h 223"/>
                <a:gd name="T4" fmla="*/ 243 w 516"/>
                <a:gd name="T5" fmla="*/ 178 h 223"/>
                <a:gd name="T6" fmla="*/ 357 w 516"/>
                <a:gd name="T7" fmla="*/ 217 h 223"/>
                <a:gd name="T8" fmla="*/ 498 w 516"/>
                <a:gd name="T9" fmla="*/ 214 h 223"/>
                <a:gd name="T10" fmla="*/ 468 w 516"/>
                <a:gd name="T11" fmla="*/ 187 h 223"/>
                <a:gd name="T12" fmla="*/ 309 w 516"/>
                <a:gd name="T13" fmla="*/ 136 h 223"/>
                <a:gd name="T14" fmla="*/ 123 w 516"/>
                <a:gd name="T15" fmla="*/ 34 h 223"/>
                <a:gd name="T16" fmla="*/ 3 w 516"/>
                <a:gd name="T17" fmla="*/ 10 h 2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047" name="Freeform 14"/>
            <p:cNvSpPr>
              <a:spLocks/>
            </p:cNvSpPr>
            <p:nvPr userDrawn="1"/>
          </p:nvSpPr>
          <p:spPr bwMode="auto">
            <a:xfrm>
              <a:off x="2723" y="324"/>
              <a:ext cx="414" cy="100"/>
            </a:xfrm>
            <a:custGeom>
              <a:avLst/>
              <a:gdLst>
                <a:gd name="T0" fmla="*/ 69 w 414"/>
                <a:gd name="T1" fmla="*/ 60 h 100"/>
                <a:gd name="T2" fmla="*/ 12 w 414"/>
                <a:gd name="T3" fmla="*/ 42 h 100"/>
                <a:gd name="T4" fmla="*/ 3 w 414"/>
                <a:gd name="T5" fmla="*/ 15 h 100"/>
                <a:gd name="T6" fmla="*/ 30 w 414"/>
                <a:gd name="T7" fmla="*/ 0 h 100"/>
                <a:gd name="T8" fmla="*/ 117 w 414"/>
                <a:gd name="T9" fmla="*/ 18 h 100"/>
                <a:gd name="T10" fmla="*/ 243 w 414"/>
                <a:gd name="T11" fmla="*/ 48 h 100"/>
                <a:gd name="T12" fmla="*/ 387 w 414"/>
                <a:gd name="T13" fmla="*/ 48 h 100"/>
                <a:gd name="T14" fmla="*/ 408 w 414"/>
                <a:gd name="T15" fmla="*/ 54 h 100"/>
                <a:gd name="T16" fmla="*/ 381 w 414"/>
                <a:gd name="T17" fmla="*/ 87 h 100"/>
                <a:gd name="T18" fmla="*/ 318 w 414"/>
                <a:gd name="T19" fmla="*/ 99 h 100"/>
                <a:gd name="T20" fmla="*/ 195 w 414"/>
                <a:gd name="T21" fmla="*/ 93 h 100"/>
                <a:gd name="T22" fmla="*/ 69 w 414"/>
                <a:gd name="T23" fmla="*/ 60 h 1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048" name="Freeform 15"/>
            <p:cNvSpPr>
              <a:spLocks/>
            </p:cNvSpPr>
            <p:nvPr userDrawn="1"/>
          </p:nvSpPr>
          <p:spPr bwMode="auto">
            <a:xfrm>
              <a:off x="3165" y="375"/>
              <a:ext cx="150" cy="72"/>
            </a:xfrm>
            <a:custGeom>
              <a:avLst/>
              <a:gdLst>
                <a:gd name="T0" fmla="*/ 3 w 150"/>
                <a:gd name="T1" fmla="*/ 67 h 72"/>
                <a:gd name="T2" fmla="*/ 84 w 150"/>
                <a:gd name="T3" fmla="*/ 19 h 72"/>
                <a:gd name="T4" fmla="*/ 123 w 150"/>
                <a:gd name="T5" fmla="*/ 1 h 72"/>
                <a:gd name="T6" fmla="*/ 150 w 150"/>
                <a:gd name="T7" fmla="*/ 22 h 72"/>
                <a:gd name="T8" fmla="*/ 123 w 150"/>
                <a:gd name="T9" fmla="*/ 55 h 72"/>
                <a:gd name="T10" fmla="*/ 90 w 150"/>
                <a:gd name="T11" fmla="*/ 70 h 72"/>
                <a:gd name="T12" fmla="*/ 0 w 150"/>
                <a:gd name="T13" fmla="*/ 67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049" name="Freeform 16"/>
            <p:cNvSpPr>
              <a:spLocks/>
            </p:cNvSpPr>
            <p:nvPr userDrawn="1"/>
          </p:nvSpPr>
          <p:spPr bwMode="auto">
            <a:xfrm>
              <a:off x="3463" y="267"/>
              <a:ext cx="148" cy="91"/>
            </a:xfrm>
            <a:custGeom>
              <a:avLst/>
              <a:gdLst>
                <a:gd name="T0" fmla="*/ 1 w 148"/>
                <a:gd name="T1" fmla="*/ 69 h 91"/>
                <a:gd name="T2" fmla="*/ 25 w 148"/>
                <a:gd name="T3" fmla="*/ 51 h 91"/>
                <a:gd name="T4" fmla="*/ 100 w 148"/>
                <a:gd name="T5" fmla="*/ 9 h 91"/>
                <a:gd name="T6" fmla="*/ 133 w 148"/>
                <a:gd name="T7" fmla="*/ 3 h 91"/>
                <a:gd name="T8" fmla="*/ 136 w 148"/>
                <a:gd name="T9" fmla="*/ 27 h 91"/>
                <a:gd name="T10" fmla="*/ 61 w 148"/>
                <a:gd name="T11" fmla="*/ 75 h 91"/>
                <a:gd name="T12" fmla="*/ 19 w 148"/>
                <a:gd name="T13" fmla="*/ 90 h 91"/>
                <a:gd name="T14" fmla="*/ 1 w 148"/>
                <a:gd name="T15" fmla="*/ 69 h 9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050" name="Freeform 17"/>
            <p:cNvSpPr>
              <a:spLocks/>
            </p:cNvSpPr>
            <p:nvPr userDrawn="1"/>
          </p:nvSpPr>
          <p:spPr bwMode="auto">
            <a:xfrm>
              <a:off x="3580" y="58"/>
              <a:ext cx="938" cy="158"/>
            </a:xfrm>
            <a:custGeom>
              <a:avLst/>
              <a:gdLst>
                <a:gd name="T0" fmla="*/ 172 w 938"/>
                <a:gd name="T1" fmla="*/ 86 h 158"/>
                <a:gd name="T2" fmla="*/ 61 w 938"/>
                <a:gd name="T3" fmla="*/ 137 h 158"/>
                <a:gd name="T4" fmla="*/ 16 w 938"/>
                <a:gd name="T5" fmla="*/ 155 h 158"/>
                <a:gd name="T6" fmla="*/ 7 w 938"/>
                <a:gd name="T7" fmla="*/ 122 h 158"/>
                <a:gd name="T8" fmla="*/ 58 w 938"/>
                <a:gd name="T9" fmla="*/ 80 h 158"/>
                <a:gd name="T10" fmla="*/ 172 w 938"/>
                <a:gd name="T11" fmla="*/ 38 h 158"/>
                <a:gd name="T12" fmla="*/ 304 w 938"/>
                <a:gd name="T13" fmla="*/ 11 h 158"/>
                <a:gd name="T14" fmla="*/ 463 w 938"/>
                <a:gd name="T15" fmla="*/ 2 h 158"/>
                <a:gd name="T16" fmla="*/ 631 w 938"/>
                <a:gd name="T17" fmla="*/ 23 h 158"/>
                <a:gd name="T18" fmla="*/ 796 w 938"/>
                <a:gd name="T19" fmla="*/ 53 h 158"/>
                <a:gd name="T20" fmla="*/ 841 w 938"/>
                <a:gd name="T21" fmla="*/ 47 h 158"/>
                <a:gd name="T22" fmla="*/ 907 w 938"/>
                <a:gd name="T23" fmla="*/ 71 h 158"/>
                <a:gd name="T24" fmla="*/ 919 w 938"/>
                <a:gd name="T25" fmla="*/ 101 h 158"/>
                <a:gd name="T26" fmla="*/ 793 w 938"/>
                <a:gd name="T27" fmla="*/ 98 h 158"/>
                <a:gd name="T28" fmla="*/ 634 w 938"/>
                <a:gd name="T29" fmla="*/ 62 h 158"/>
                <a:gd name="T30" fmla="*/ 439 w 938"/>
                <a:gd name="T31" fmla="*/ 38 h 158"/>
                <a:gd name="T32" fmla="*/ 238 w 938"/>
                <a:gd name="T33" fmla="*/ 59 h 158"/>
                <a:gd name="T34" fmla="*/ 172 w 938"/>
                <a:gd name="T35" fmla="*/ 86 h 1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051" name="Freeform 18"/>
            <p:cNvSpPr>
              <a:spLocks/>
            </p:cNvSpPr>
            <p:nvPr userDrawn="1"/>
          </p:nvSpPr>
          <p:spPr bwMode="auto">
            <a:xfrm>
              <a:off x="3686" y="145"/>
              <a:ext cx="372" cy="98"/>
            </a:xfrm>
            <a:custGeom>
              <a:avLst/>
              <a:gdLst>
                <a:gd name="T0" fmla="*/ 18 w 372"/>
                <a:gd name="T1" fmla="*/ 47 h 98"/>
                <a:gd name="T2" fmla="*/ 141 w 372"/>
                <a:gd name="T3" fmla="*/ 17 h 98"/>
                <a:gd name="T4" fmla="*/ 246 w 372"/>
                <a:gd name="T5" fmla="*/ 2 h 98"/>
                <a:gd name="T6" fmla="*/ 351 w 372"/>
                <a:gd name="T7" fmla="*/ 5 h 98"/>
                <a:gd name="T8" fmla="*/ 372 w 372"/>
                <a:gd name="T9" fmla="*/ 23 h 98"/>
                <a:gd name="T10" fmla="*/ 354 w 372"/>
                <a:gd name="T11" fmla="*/ 44 h 98"/>
                <a:gd name="T12" fmla="*/ 264 w 372"/>
                <a:gd name="T13" fmla="*/ 50 h 98"/>
                <a:gd name="T14" fmla="*/ 168 w 372"/>
                <a:gd name="T15" fmla="*/ 53 h 98"/>
                <a:gd name="T16" fmla="*/ 72 w 372"/>
                <a:gd name="T17" fmla="*/ 77 h 98"/>
                <a:gd name="T18" fmla="*/ 15 w 372"/>
                <a:gd name="T19" fmla="*/ 95 h 98"/>
                <a:gd name="T20" fmla="*/ 0 w 372"/>
                <a:gd name="T21" fmla="*/ 56 h 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3091" name="Freeform 19"/>
            <p:cNvSpPr>
              <a:spLocks/>
            </p:cNvSpPr>
            <p:nvPr userDrawn="1"/>
          </p:nvSpPr>
          <p:spPr bwMode="auto">
            <a:xfrm>
              <a:off x="3618" y="308"/>
              <a:ext cx="318" cy="158"/>
            </a:xfrm>
            <a:custGeom>
              <a:avLst/>
              <a:gdLst>
                <a:gd name="T0" fmla="*/ 0 w 318"/>
                <a:gd name="T1" fmla="*/ 158 h 158"/>
                <a:gd name="T2" fmla="*/ 12 w 318"/>
                <a:gd name="T3" fmla="*/ 137 h 158"/>
                <a:gd name="T4" fmla="*/ 162 w 318"/>
                <a:gd name="T5" fmla="*/ 71 h 158"/>
                <a:gd name="T6" fmla="*/ 249 w 318"/>
                <a:gd name="T7" fmla="*/ 20 h 158"/>
                <a:gd name="T8" fmla="*/ 285 w 318"/>
                <a:gd name="T9" fmla="*/ 2 h 158"/>
                <a:gd name="T10" fmla="*/ 309 w 318"/>
                <a:gd name="T11" fmla="*/ 11 h 158"/>
                <a:gd name="T12" fmla="*/ 303 w 318"/>
                <a:gd name="T13" fmla="*/ 47 h 158"/>
                <a:gd name="T14" fmla="*/ 219 w 318"/>
                <a:gd name="T15" fmla="*/ 89 h 158"/>
                <a:gd name="T16" fmla="*/ 108 w 318"/>
                <a:gd name="T17" fmla="*/ 140 h 158"/>
                <a:gd name="T18" fmla="*/ 57 w 318"/>
                <a:gd name="T19" fmla="*/ 152 h 158"/>
                <a:gd name="T20" fmla="*/ 0 w 318"/>
                <a:gd name="T2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en-US" sz="2400" dirty="0">
                <a:solidFill>
                  <a:srgbClr val="545472"/>
                </a:solidFill>
                <a:latin typeface="Times New Roman" pitchFamily="18" charset="0"/>
              </a:endParaRPr>
            </a:p>
          </p:txBody>
        </p:sp>
        <p:sp>
          <p:nvSpPr>
            <p:cNvPr id="1053" name="Freeform 20"/>
            <p:cNvSpPr>
              <a:spLocks/>
            </p:cNvSpPr>
            <p:nvPr userDrawn="1"/>
          </p:nvSpPr>
          <p:spPr bwMode="auto">
            <a:xfrm>
              <a:off x="3413" y="291"/>
              <a:ext cx="380" cy="174"/>
            </a:xfrm>
            <a:custGeom>
              <a:avLst/>
              <a:gdLst>
                <a:gd name="T0" fmla="*/ 3 w 380"/>
                <a:gd name="T1" fmla="*/ 165 h 174"/>
                <a:gd name="T2" fmla="*/ 129 w 380"/>
                <a:gd name="T3" fmla="*/ 93 h 174"/>
                <a:gd name="T4" fmla="*/ 261 w 380"/>
                <a:gd name="T5" fmla="*/ 30 h 174"/>
                <a:gd name="T6" fmla="*/ 351 w 380"/>
                <a:gd name="T7" fmla="*/ 0 h 174"/>
                <a:gd name="T8" fmla="*/ 378 w 380"/>
                <a:gd name="T9" fmla="*/ 27 h 174"/>
                <a:gd name="T10" fmla="*/ 336 w 380"/>
                <a:gd name="T11" fmla="*/ 51 h 174"/>
                <a:gd name="T12" fmla="*/ 291 w 380"/>
                <a:gd name="T13" fmla="*/ 60 h 174"/>
                <a:gd name="T14" fmla="*/ 240 w 380"/>
                <a:gd name="T15" fmla="*/ 75 h 174"/>
                <a:gd name="T16" fmla="*/ 189 w 380"/>
                <a:gd name="T17" fmla="*/ 120 h 174"/>
                <a:gd name="T18" fmla="*/ 102 w 380"/>
                <a:gd name="T19" fmla="*/ 174 h 174"/>
                <a:gd name="T20" fmla="*/ 0 w 380"/>
                <a:gd name="T21" fmla="*/ 162 h 1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054" name="Freeform 21"/>
            <p:cNvSpPr>
              <a:spLocks/>
            </p:cNvSpPr>
            <p:nvPr userDrawn="1"/>
          </p:nvSpPr>
          <p:spPr bwMode="auto">
            <a:xfrm>
              <a:off x="4178" y="187"/>
              <a:ext cx="523" cy="69"/>
            </a:xfrm>
            <a:custGeom>
              <a:avLst/>
              <a:gdLst>
                <a:gd name="T0" fmla="*/ 84 w 523"/>
                <a:gd name="T1" fmla="*/ 11 h 69"/>
                <a:gd name="T2" fmla="*/ 27 w 523"/>
                <a:gd name="T3" fmla="*/ 5 h 69"/>
                <a:gd name="T4" fmla="*/ 9 w 523"/>
                <a:gd name="T5" fmla="*/ 35 h 69"/>
                <a:gd name="T6" fmla="*/ 81 w 523"/>
                <a:gd name="T7" fmla="*/ 56 h 69"/>
                <a:gd name="T8" fmla="*/ 255 w 523"/>
                <a:gd name="T9" fmla="*/ 68 h 69"/>
                <a:gd name="T10" fmla="*/ 432 w 523"/>
                <a:gd name="T11" fmla="*/ 50 h 69"/>
                <a:gd name="T12" fmla="*/ 513 w 523"/>
                <a:gd name="T13" fmla="*/ 5 h 69"/>
                <a:gd name="T14" fmla="*/ 372 w 523"/>
                <a:gd name="T15" fmla="*/ 20 h 69"/>
                <a:gd name="T16" fmla="*/ 141 w 523"/>
                <a:gd name="T17" fmla="*/ 14 h 69"/>
                <a:gd name="T18" fmla="*/ 84 w 523"/>
                <a:gd name="T19" fmla="*/ 11 h 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3094" name="Freeform 22"/>
            <p:cNvSpPr>
              <a:spLocks/>
            </p:cNvSpPr>
            <p:nvPr userDrawn="1"/>
          </p:nvSpPr>
          <p:spPr bwMode="auto">
            <a:xfrm>
              <a:off x="4689" y="186"/>
              <a:ext cx="537" cy="120"/>
            </a:xfrm>
            <a:custGeom>
              <a:avLst/>
              <a:gdLst>
                <a:gd name="T0" fmla="*/ 23 w 537"/>
                <a:gd name="T1" fmla="*/ 6 h 120"/>
                <a:gd name="T2" fmla="*/ 188 w 537"/>
                <a:gd name="T3" fmla="*/ 3 h 120"/>
                <a:gd name="T4" fmla="*/ 323 w 537"/>
                <a:gd name="T5" fmla="*/ 27 h 120"/>
                <a:gd name="T6" fmla="*/ 464 w 537"/>
                <a:gd name="T7" fmla="*/ 69 h 120"/>
                <a:gd name="T8" fmla="*/ 521 w 537"/>
                <a:gd name="T9" fmla="*/ 90 h 120"/>
                <a:gd name="T10" fmla="*/ 533 w 537"/>
                <a:gd name="T11" fmla="*/ 105 h 120"/>
                <a:gd name="T12" fmla="*/ 497 w 537"/>
                <a:gd name="T13" fmla="*/ 120 h 120"/>
                <a:gd name="T14" fmla="*/ 452 w 537"/>
                <a:gd name="T15" fmla="*/ 108 h 120"/>
                <a:gd name="T16" fmla="*/ 350 w 537"/>
                <a:gd name="T17" fmla="*/ 72 h 120"/>
                <a:gd name="T18" fmla="*/ 158 w 537"/>
                <a:gd name="T19" fmla="*/ 39 h 120"/>
                <a:gd name="T20" fmla="*/ 50 w 537"/>
                <a:gd name="T21" fmla="*/ 39 h 120"/>
                <a:gd name="T22" fmla="*/ 23 w 537"/>
                <a:gd name="T23" fmla="*/ 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en-US" sz="2400" dirty="0">
                <a:solidFill>
                  <a:srgbClr val="545472"/>
                </a:solidFill>
                <a:latin typeface="Times New Roman" pitchFamily="18" charset="0"/>
              </a:endParaRPr>
            </a:p>
          </p:txBody>
        </p:sp>
        <p:sp>
          <p:nvSpPr>
            <p:cNvPr id="3095" name="Freeform 23"/>
            <p:cNvSpPr>
              <a:spLocks/>
            </p:cNvSpPr>
            <p:nvPr userDrawn="1"/>
          </p:nvSpPr>
          <p:spPr bwMode="auto">
            <a:xfrm>
              <a:off x="4968" y="312"/>
              <a:ext cx="800" cy="143"/>
            </a:xfrm>
            <a:custGeom>
              <a:avLst/>
              <a:gdLst>
                <a:gd name="T0" fmla="*/ 800 w 800"/>
                <a:gd name="T1" fmla="*/ 24 h 143"/>
                <a:gd name="T2" fmla="*/ 782 w 800"/>
                <a:gd name="T3" fmla="*/ 15 h 143"/>
                <a:gd name="T4" fmla="*/ 659 w 800"/>
                <a:gd name="T5" fmla="*/ 63 h 143"/>
                <a:gd name="T6" fmla="*/ 500 w 800"/>
                <a:gd name="T7" fmla="*/ 84 h 143"/>
                <a:gd name="T8" fmla="*/ 326 w 800"/>
                <a:gd name="T9" fmla="*/ 69 h 143"/>
                <a:gd name="T10" fmla="*/ 98 w 800"/>
                <a:gd name="T11" fmla="*/ 21 h 143"/>
                <a:gd name="T12" fmla="*/ 11 w 800"/>
                <a:gd name="T13" fmla="*/ 6 h 143"/>
                <a:gd name="T14" fmla="*/ 32 w 800"/>
                <a:gd name="T15" fmla="*/ 60 h 143"/>
                <a:gd name="T16" fmla="*/ 155 w 800"/>
                <a:gd name="T17" fmla="*/ 96 h 143"/>
                <a:gd name="T18" fmla="*/ 410 w 800"/>
                <a:gd name="T19" fmla="*/ 138 h 143"/>
                <a:gd name="T20" fmla="*/ 596 w 800"/>
                <a:gd name="T21" fmla="*/ 129 h 143"/>
                <a:gd name="T22" fmla="*/ 737 w 800"/>
                <a:gd name="T23" fmla="*/ 90 h 143"/>
                <a:gd name="T24" fmla="*/ 788 w 800"/>
                <a:gd name="T25" fmla="*/ 69 h 143"/>
                <a:gd name="T26" fmla="*/ 800 w 800"/>
                <a:gd name="T27" fmla="*/ 2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en-US" sz="2400" dirty="0">
                <a:solidFill>
                  <a:srgbClr val="545472"/>
                </a:solidFill>
                <a:latin typeface="Times New Roman" pitchFamily="18" charset="0"/>
              </a:endParaRPr>
            </a:p>
          </p:txBody>
        </p:sp>
        <p:sp>
          <p:nvSpPr>
            <p:cNvPr id="1057" name="Freeform 24"/>
            <p:cNvSpPr>
              <a:spLocks/>
            </p:cNvSpPr>
            <p:nvPr userDrawn="1"/>
          </p:nvSpPr>
          <p:spPr bwMode="auto">
            <a:xfrm>
              <a:off x="5318" y="240"/>
              <a:ext cx="402" cy="115"/>
            </a:xfrm>
            <a:custGeom>
              <a:avLst/>
              <a:gdLst>
                <a:gd name="T0" fmla="*/ 402 w 402"/>
                <a:gd name="T1" fmla="*/ 0 h 115"/>
                <a:gd name="T2" fmla="*/ 384 w 402"/>
                <a:gd name="T3" fmla="*/ 12 h 115"/>
                <a:gd name="T4" fmla="*/ 276 w 402"/>
                <a:gd name="T5" fmla="*/ 51 h 115"/>
                <a:gd name="T6" fmla="*/ 165 w 402"/>
                <a:gd name="T7" fmla="*/ 66 h 115"/>
                <a:gd name="T8" fmla="*/ 51 w 402"/>
                <a:gd name="T9" fmla="*/ 57 h 115"/>
                <a:gd name="T10" fmla="*/ 15 w 402"/>
                <a:gd name="T11" fmla="*/ 54 h 115"/>
                <a:gd name="T12" fmla="*/ 3 w 402"/>
                <a:gd name="T13" fmla="*/ 69 h 115"/>
                <a:gd name="T14" fmla="*/ 9 w 402"/>
                <a:gd name="T15" fmla="*/ 93 h 115"/>
                <a:gd name="T16" fmla="*/ 54 w 402"/>
                <a:gd name="T17" fmla="*/ 102 h 115"/>
                <a:gd name="T18" fmla="*/ 198 w 402"/>
                <a:gd name="T19" fmla="*/ 111 h 115"/>
                <a:gd name="T20" fmla="*/ 336 w 402"/>
                <a:gd name="T21" fmla="*/ 75 h 115"/>
                <a:gd name="T22" fmla="*/ 375 w 402"/>
                <a:gd name="T23" fmla="*/ 54 h 115"/>
                <a:gd name="T24" fmla="*/ 402 w 402"/>
                <a:gd name="T25" fmla="*/ 0 h 1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grpSp>
      <p:grpSp>
        <p:nvGrpSpPr>
          <p:cNvPr id="1027" name="Group 25"/>
          <p:cNvGrpSpPr>
            <a:grpSpLocks/>
          </p:cNvGrpSpPr>
          <p:nvPr/>
        </p:nvGrpSpPr>
        <p:grpSpPr bwMode="auto">
          <a:xfrm>
            <a:off x="0" y="6180138"/>
            <a:ext cx="9169400" cy="138112"/>
            <a:chOff x="0" y="4032"/>
            <a:chExt cx="5776" cy="87"/>
          </a:xfrm>
        </p:grpSpPr>
        <p:sp>
          <p:nvSpPr>
            <p:cNvPr id="1033" name="Freeform 26"/>
            <p:cNvSpPr>
              <a:spLocks/>
            </p:cNvSpPr>
            <p:nvPr userDrawn="1"/>
          </p:nvSpPr>
          <p:spPr bwMode="auto">
            <a:xfrm>
              <a:off x="4041" y="4047"/>
              <a:ext cx="1735" cy="72"/>
            </a:xfrm>
            <a:custGeom>
              <a:avLst/>
              <a:gdLst>
                <a:gd name="T0" fmla="*/ 165 w 1735"/>
                <a:gd name="T1" fmla="*/ 6 h 72"/>
                <a:gd name="T2" fmla="*/ 450 w 1735"/>
                <a:gd name="T3" fmla="*/ 3 h 72"/>
                <a:gd name="T4" fmla="*/ 714 w 1735"/>
                <a:gd name="T5" fmla="*/ 12 h 72"/>
                <a:gd name="T6" fmla="*/ 957 w 1735"/>
                <a:gd name="T7" fmla="*/ 24 h 72"/>
                <a:gd name="T8" fmla="*/ 1173 w 1735"/>
                <a:gd name="T9" fmla="*/ 24 h 72"/>
                <a:gd name="T10" fmla="*/ 1473 w 1735"/>
                <a:gd name="T11" fmla="*/ 15 h 72"/>
                <a:gd name="T12" fmla="*/ 1617 w 1735"/>
                <a:gd name="T13" fmla="*/ 0 h 72"/>
                <a:gd name="T14" fmla="*/ 1719 w 1735"/>
                <a:gd name="T15" fmla="*/ 15 h 72"/>
                <a:gd name="T16" fmla="*/ 1716 w 1735"/>
                <a:gd name="T17" fmla="*/ 66 h 72"/>
                <a:gd name="T18" fmla="*/ 1632 w 1735"/>
                <a:gd name="T19" fmla="*/ 51 h 72"/>
                <a:gd name="T20" fmla="*/ 1407 w 1735"/>
                <a:gd name="T21" fmla="*/ 51 h 72"/>
                <a:gd name="T22" fmla="*/ 1191 w 1735"/>
                <a:gd name="T23" fmla="*/ 48 h 72"/>
                <a:gd name="T24" fmla="*/ 870 w 1735"/>
                <a:gd name="T25" fmla="*/ 60 h 72"/>
                <a:gd name="T26" fmla="*/ 492 w 1735"/>
                <a:gd name="T27" fmla="*/ 48 h 72"/>
                <a:gd name="T28" fmla="*/ 291 w 1735"/>
                <a:gd name="T29" fmla="*/ 27 h 72"/>
                <a:gd name="T30" fmla="*/ 21 w 1735"/>
                <a:gd name="T31" fmla="*/ 36 h 72"/>
                <a:gd name="T32" fmla="*/ 165 w 1735"/>
                <a:gd name="T33" fmla="*/ 6 h 7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034" name="Freeform 27"/>
            <p:cNvSpPr>
              <a:spLocks/>
            </p:cNvSpPr>
            <p:nvPr userDrawn="1"/>
          </p:nvSpPr>
          <p:spPr bwMode="auto">
            <a:xfrm>
              <a:off x="1727" y="4038"/>
              <a:ext cx="2655" cy="60"/>
            </a:xfrm>
            <a:custGeom>
              <a:avLst/>
              <a:gdLst>
                <a:gd name="T0" fmla="*/ 2641 w 2655"/>
                <a:gd name="T1" fmla="*/ 6 h 60"/>
                <a:gd name="T2" fmla="*/ 2620 w 2655"/>
                <a:gd name="T3" fmla="*/ 30 h 60"/>
                <a:gd name="T4" fmla="*/ 2368 w 2655"/>
                <a:gd name="T5" fmla="*/ 45 h 60"/>
                <a:gd name="T6" fmla="*/ 2023 w 2655"/>
                <a:gd name="T7" fmla="*/ 60 h 60"/>
                <a:gd name="T8" fmla="*/ 1786 w 2655"/>
                <a:gd name="T9" fmla="*/ 48 h 60"/>
                <a:gd name="T10" fmla="*/ 1525 w 2655"/>
                <a:gd name="T11" fmla="*/ 36 h 60"/>
                <a:gd name="T12" fmla="*/ 1195 w 2655"/>
                <a:gd name="T13" fmla="*/ 45 h 60"/>
                <a:gd name="T14" fmla="*/ 817 w 2655"/>
                <a:gd name="T15" fmla="*/ 39 h 60"/>
                <a:gd name="T16" fmla="*/ 499 w 2655"/>
                <a:gd name="T17" fmla="*/ 27 h 60"/>
                <a:gd name="T18" fmla="*/ 136 w 2655"/>
                <a:gd name="T19" fmla="*/ 39 h 60"/>
                <a:gd name="T20" fmla="*/ 10 w 2655"/>
                <a:gd name="T21" fmla="*/ 33 h 60"/>
                <a:gd name="T22" fmla="*/ 76 w 2655"/>
                <a:gd name="T23" fmla="*/ 24 h 60"/>
                <a:gd name="T24" fmla="*/ 310 w 2655"/>
                <a:gd name="T25" fmla="*/ 18 h 60"/>
                <a:gd name="T26" fmla="*/ 544 w 2655"/>
                <a:gd name="T27" fmla="*/ 0 h 60"/>
                <a:gd name="T28" fmla="*/ 853 w 2655"/>
                <a:gd name="T29" fmla="*/ 21 h 60"/>
                <a:gd name="T30" fmla="*/ 1114 w 2655"/>
                <a:gd name="T31" fmla="*/ 21 h 60"/>
                <a:gd name="T32" fmla="*/ 1399 w 2655"/>
                <a:gd name="T33" fmla="*/ 3 h 60"/>
                <a:gd name="T34" fmla="*/ 1588 w 2655"/>
                <a:gd name="T35" fmla="*/ 9 h 60"/>
                <a:gd name="T36" fmla="*/ 1807 w 2655"/>
                <a:gd name="T37" fmla="*/ 21 h 60"/>
                <a:gd name="T38" fmla="*/ 2035 w 2655"/>
                <a:gd name="T39" fmla="*/ 12 h 60"/>
                <a:gd name="T40" fmla="*/ 2290 w 2655"/>
                <a:gd name="T41" fmla="*/ 18 h 60"/>
                <a:gd name="T42" fmla="*/ 2596 w 2655"/>
                <a:gd name="T43" fmla="*/ 3 h 60"/>
                <a:gd name="T44" fmla="*/ 2641 w 2655"/>
                <a:gd name="T45" fmla="*/ 6 h 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sp>
          <p:nvSpPr>
            <p:cNvPr id="1035" name="Freeform 28"/>
            <p:cNvSpPr>
              <a:spLocks/>
            </p:cNvSpPr>
            <p:nvPr userDrawn="1"/>
          </p:nvSpPr>
          <p:spPr bwMode="auto">
            <a:xfrm>
              <a:off x="0" y="4032"/>
              <a:ext cx="2041" cy="62"/>
            </a:xfrm>
            <a:custGeom>
              <a:avLst/>
              <a:gdLst>
                <a:gd name="T0" fmla="*/ 1893 w 2041"/>
                <a:gd name="T1" fmla="*/ 39 h 62"/>
                <a:gd name="T2" fmla="*/ 1578 w 2041"/>
                <a:gd name="T3" fmla="*/ 45 h 62"/>
                <a:gd name="T4" fmla="*/ 1011 w 2041"/>
                <a:gd name="T5" fmla="*/ 60 h 62"/>
                <a:gd name="T6" fmla="*/ 438 w 2041"/>
                <a:gd name="T7" fmla="*/ 57 h 62"/>
                <a:gd name="T8" fmla="*/ 0 w 2041"/>
                <a:gd name="T9" fmla="*/ 36 h 62"/>
                <a:gd name="T10" fmla="*/ 0 w 2041"/>
                <a:gd name="T11" fmla="*/ 3 h 62"/>
                <a:gd name="T12" fmla="*/ 210 w 2041"/>
                <a:gd name="T13" fmla="*/ 18 h 62"/>
                <a:gd name="T14" fmla="*/ 474 w 2041"/>
                <a:gd name="T15" fmla="*/ 21 h 62"/>
                <a:gd name="T16" fmla="*/ 678 w 2041"/>
                <a:gd name="T17" fmla="*/ 9 h 62"/>
                <a:gd name="T18" fmla="*/ 897 w 2041"/>
                <a:gd name="T19" fmla="*/ 9 h 62"/>
                <a:gd name="T20" fmla="*/ 1167 w 2041"/>
                <a:gd name="T21" fmla="*/ 30 h 62"/>
                <a:gd name="T22" fmla="*/ 1500 w 2041"/>
                <a:gd name="T23" fmla="*/ 24 h 62"/>
                <a:gd name="T24" fmla="*/ 1758 w 2041"/>
                <a:gd name="T25" fmla="*/ 3 h 62"/>
                <a:gd name="T26" fmla="*/ 1938 w 2041"/>
                <a:gd name="T27" fmla="*/ 18 h 62"/>
                <a:gd name="T28" fmla="*/ 2034 w 2041"/>
                <a:gd name="T29" fmla="*/ 33 h 62"/>
                <a:gd name="T30" fmla="*/ 1893 w 2041"/>
                <a:gd name="T31" fmla="*/ 39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dirty="0" smtClean="0">
                <a:solidFill>
                  <a:srgbClr val="545472"/>
                </a:solidFill>
                <a:latin typeface="Times New Roman" pitchFamily="18" charset="0"/>
              </a:endParaRPr>
            </a:p>
          </p:txBody>
        </p:sp>
      </p:grpSp>
      <p:sp>
        <p:nvSpPr>
          <p:cNvPr id="1028" name="Rectangle 29"/>
          <p:cNvSpPr>
            <a:spLocks noGrp="1" noChangeArrowheads="1"/>
          </p:cNvSpPr>
          <p:nvPr>
            <p:ph type="title"/>
          </p:nvPr>
        </p:nvSpPr>
        <p:spPr bwMode="auto">
          <a:xfrm>
            <a:off x="685800" y="76835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9" name="Rectangle 30"/>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103" name="Rectangle 31"/>
          <p:cNvSpPr>
            <a:spLocks noGrp="1" noChangeArrowheads="1"/>
          </p:cNvSpPr>
          <p:nvPr>
            <p:ph type="dt" sz="half" idx="2"/>
          </p:nvPr>
        </p:nvSpPr>
        <p:spPr bwMode="auto">
          <a:xfrm>
            <a:off x="665163" y="6367463"/>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smtClean="0"/>
            </a:lvl1pPr>
          </a:lstStyle>
          <a:p>
            <a:pPr fontAlgn="base">
              <a:spcBef>
                <a:spcPct val="0"/>
              </a:spcBef>
              <a:spcAft>
                <a:spcPct val="0"/>
              </a:spcAft>
              <a:defRPr/>
            </a:pPr>
            <a:fld id="{C88B7F22-A6D3-4975-B1C4-44CA46505AEE}" type="datetime1">
              <a:rPr lang="en-US" altLang="en-US" smtClean="0">
                <a:solidFill>
                  <a:srgbClr val="545472"/>
                </a:solidFill>
                <a:latin typeface="Times New Roman" pitchFamily="18" charset="0"/>
              </a:rPr>
              <a:t>3/21/2016</a:t>
            </a:fld>
            <a:endParaRPr lang="en-US" altLang="en-US" dirty="0">
              <a:solidFill>
                <a:srgbClr val="545472"/>
              </a:solidFill>
              <a:latin typeface="Times New Roman" pitchFamily="18" charset="0"/>
            </a:endParaRPr>
          </a:p>
        </p:txBody>
      </p:sp>
      <p:sp>
        <p:nvSpPr>
          <p:cNvPr id="3104" name="Rectangle 32"/>
          <p:cNvSpPr>
            <a:spLocks noGrp="1" noChangeArrowheads="1"/>
          </p:cNvSpPr>
          <p:nvPr>
            <p:ph type="ftr" sz="quarter" idx="3"/>
          </p:nvPr>
        </p:nvSpPr>
        <p:spPr bwMode="auto">
          <a:xfrm>
            <a:off x="3103563" y="6367463"/>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400" smtClean="0"/>
            </a:lvl1pPr>
          </a:lstStyle>
          <a:p>
            <a:pPr fontAlgn="base">
              <a:spcBef>
                <a:spcPct val="0"/>
              </a:spcBef>
              <a:spcAft>
                <a:spcPct val="0"/>
              </a:spcAft>
              <a:defRPr/>
            </a:pPr>
            <a:endParaRPr lang="en-US" altLang="en-US" dirty="0">
              <a:solidFill>
                <a:srgbClr val="545472"/>
              </a:solidFill>
              <a:latin typeface="Times New Roman" pitchFamily="18" charset="0"/>
            </a:endParaRPr>
          </a:p>
        </p:txBody>
      </p:sp>
      <p:sp>
        <p:nvSpPr>
          <p:cNvPr id="3105" name="Rectangle 33"/>
          <p:cNvSpPr>
            <a:spLocks noGrp="1" noChangeArrowheads="1"/>
          </p:cNvSpPr>
          <p:nvPr>
            <p:ph type="sldNum" sz="quarter" idx="4"/>
          </p:nvPr>
        </p:nvSpPr>
        <p:spPr bwMode="auto">
          <a:xfrm>
            <a:off x="6532563" y="6367463"/>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400" smtClean="0"/>
            </a:lvl1pPr>
          </a:lstStyle>
          <a:p>
            <a:pPr fontAlgn="base">
              <a:spcBef>
                <a:spcPct val="0"/>
              </a:spcBef>
              <a:spcAft>
                <a:spcPct val="0"/>
              </a:spcAft>
              <a:defRPr/>
            </a:pPr>
            <a:fld id="{25E2CACD-800E-49E4-AB17-C03373BC03A3}" type="slidenum">
              <a:rPr lang="en-US" altLang="en-US">
                <a:solidFill>
                  <a:srgbClr val="545472"/>
                </a:solidFill>
                <a:latin typeface="Times New Roman" pitchFamily="18" charset="0"/>
              </a:rPr>
              <a:pPr fontAlgn="base">
                <a:spcBef>
                  <a:spcPct val="0"/>
                </a:spcBef>
                <a:spcAft>
                  <a:spcPct val="0"/>
                </a:spcAft>
                <a:defRPr/>
              </a:pPr>
              <a:t>‹#›</a:t>
            </a:fld>
            <a:endParaRPr lang="en-US" altLang="en-US" dirty="0">
              <a:solidFill>
                <a:srgbClr val="545472"/>
              </a:solidFill>
              <a:latin typeface="Times New Roman" pitchFamily="18" charset="0"/>
            </a:endParaRPr>
          </a:p>
        </p:txBody>
      </p:sp>
    </p:spTree>
    <p:extLst>
      <p:ext uri="{BB962C8B-B14F-4D97-AF65-F5344CB8AC3E}">
        <p14:creationId xmlns:p14="http://schemas.microsoft.com/office/powerpoint/2010/main" val="31730409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random/>
  </p:transition>
  <p:hf hdr="0" ft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charset="0"/>
        </a:defRPr>
      </a:lvl2pPr>
      <a:lvl3pPr algn="ctr" rtl="0" eaLnBrk="0" fontAlgn="base" hangingPunct="0">
        <a:spcBef>
          <a:spcPct val="0"/>
        </a:spcBef>
        <a:spcAft>
          <a:spcPct val="0"/>
        </a:spcAft>
        <a:defRPr sz="4400">
          <a:solidFill>
            <a:schemeClr val="tx2"/>
          </a:solidFill>
          <a:latin typeface="Tahoma" charset="0"/>
        </a:defRPr>
      </a:lvl3pPr>
      <a:lvl4pPr algn="ctr" rtl="0" eaLnBrk="0" fontAlgn="base" hangingPunct="0">
        <a:spcBef>
          <a:spcPct val="0"/>
        </a:spcBef>
        <a:spcAft>
          <a:spcPct val="0"/>
        </a:spcAft>
        <a:defRPr sz="4400">
          <a:solidFill>
            <a:schemeClr val="tx2"/>
          </a:solidFill>
          <a:latin typeface="Tahoma" charset="0"/>
        </a:defRPr>
      </a:lvl4pPr>
      <a:lvl5pPr algn="ctr" rtl="0" eaLnBrk="0" fontAlgn="base" hangingPunct="0">
        <a:spcBef>
          <a:spcPct val="0"/>
        </a:spcBef>
        <a:spcAft>
          <a:spcPct val="0"/>
        </a:spcAft>
        <a:defRPr sz="4400">
          <a:solidFill>
            <a:schemeClr val="tx2"/>
          </a:solidFill>
          <a:latin typeface="Tahoma" charset="0"/>
        </a:defRPr>
      </a:lvl5pPr>
      <a:lvl6pPr marL="457200" algn="ctr" rtl="0" fontAlgn="base">
        <a:spcBef>
          <a:spcPct val="0"/>
        </a:spcBef>
        <a:spcAft>
          <a:spcPct val="0"/>
        </a:spcAft>
        <a:defRPr sz="4400">
          <a:solidFill>
            <a:schemeClr val="tx2"/>
          </a:solidFill>
          <a:latin typeface="Tahoma" charset="0"/>
        </a:defRPr>
      </a:lvl6pPr>
      <a:lvl7pPr marL="914400" algn="ctr" rtl="0" fontAlgn="base">
        <a:spcBef>
          <a:spcPct val="0"/>
        </a:spcBef>
        <a:spcAft>
          <a:spcPct val="0"/>
        </a:spcAft>
        <a:defRPr sz="4400">
          <a:solidFill>
            <a:schemeClr val="tx2"/>
          </a:solidFill>
          <a:latin typeface="Tahoma" charset="0"/>
        </a:defRPr>
      </a:lvl7pPr>
      <a:lvl8pPr marL="1371600" algn="ctr" rtl="0" fontAlgn="base">
        <a:spcBef>
          <a:spcPct val="0"/>
        </a:spcBef>
        <a:spcAft>
          <a:spcPct val="0"/>
        </a:spcAft>
        <a:defRPr sz="4400">
          <a:solidFill>
            <a:schemeClr val="tx2"/>
          </a:solidFill>
          <a:latin typeface="Tahoma" charset="0"/>
        </a:defRPr>
      </a:lvl8pPr>
      <a:lvl9pPr marL="1828800" algn="ctr" rtl="0" fontAlgn="base">
        <a:spcBef>
          <a:spcPct val="0"/>
        </a:spcBef>
        <a:spcAft>
          <a:spcPct val="0"/>
        </a:spcAft>
        <a:defRPr sz="4400">
          <a:solidFill>
            <a:schemeClr val="tx2"/>
          </a:solidFill>
          <a:latin typeface="Tahoma" charset="0"/>
        </a:defRPr>
      </a:lvl9pPr>
    </p:titleStyle>
    <p:bodyStyle>
      <a:lvl1pPr marL="342900" indent="-342900" algn="l" rtl="0" eaLnBrk="0" fontAlgn="base" hangingPunct="0">
        <a:spcBef>
          <a:spcPct val="20000"/>
        </a:spcBef>
        <a:spcAft>
          <a:spcPct val="0"/>
        </a:spcAft>
        <a:buSzPct val="90000"/>
        <a:buBlip>
          <a:blip r:embed="rId14"/>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15"/>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16"/>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17"/>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18"/>
        </a:buBlip>
        <a:defRPr sz="2000">
          <a:solidFill>
            <a:schemeClr val="tx1"/>
          </a:solidFill>
          <a:latin typeface="+mn-lt"/>
        </a:defRPr>
      </a:lvl5pPr>
      <a:lvl6pPr marL="2514600" indent="-228600" algn="l" rtl="0" fontAlgn="base">
        <a:spcBef>
          <a:spcPct val="20000"/>
        </a:spcBef>
        <a:spcAft>
          <a:spcPct val="0"/>
        </a:spcAft>
        <a:buSzPct val="70000"/>
        <a:buBlip>
          <a:blip r:embed="rId18"/>
        </a:buBlip>
        <a:defRPr sz="2000">
          <a:solidFill>
            <a:schemeClr val="tx1"/>
          </a:solidFill>
          <a:latin typeface="+mn-lt"/>
        </a:defRPr>
      </a:lvl6pPr>
      <a:lvl7pPr marL="2971800" indent="-228600" algn="l" rtl="0" fontAlgn="base">
        <a:spcBef>
          <a:spcPct val="20000"/>
        </a:spcBef>
        <a:spcAft>
          <a:spcPct val="0"/>
        </a:spcAft>
        <a:buSzPct val="70000"/>
        <a:buBlip>
          <a:blip r:embed="rId18"/>
        </a:buBlip>
        <a:defRPr sz="2000">
          <a:solidFill>
            <a:schemeClr val="tx1"/>
          </a:solidFill>
          <a:latin typeface="+mn-lt"/>
        </a:defRPr>
      </a:lvl7pPr>
      <a:lvl8pPr marL="3429000" indent="-228600" algn="l" rtl="0" fontAlgn="base">
        <a:spcBef>
          <a:spcPct val="20000"/>
        </a:spcBef>
        <a:spcAft>
          <a:spcPct val="0"/>
        </a:spcAft>
        <a:buSzPct val="70000"/>
        <a:buBlip>
          <a:blip r:embed="rId18"/>
        </a:buBlip>
        <a:defRPr sz="2000">
          <a:solidFill>
            <a:schemeClr val="tx1"/>
          </a:solidFill>
          <a:latin typeface="+mn-lt"/>
        </a:defRPr>
      </a:lvl8pPr>
      <a:lvl9pPr marL="3886200" indent="-228600" algn="l" rtl="0" fontAlgn="base">
        <a:spcBef>
          <a:spcPct val="20000"/>
        </a:spcBef>
        <a:spcAft>
          <a:spcPct val="0"/>
        </a:spcAft>
        <a:buSzPct val="70000"/>
        <a:buBlip>
          <a:blip r:embed="rId18"/>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a:spcBef>
                <a:spcPct val="0"/>
              </a:spcBef>
              <a:spcAft>
                <a:spcPct val="0"/>
              </a:spcAft>
              <a:defRPr/>
            </a:pPr>
            <a:fld id="{C88B7F22-A6D3-4975-B1C4-44CA46505AEE}" type="datetime1">
              <a:rPr lang="en-US" altLang="en-US" smtClean="0">
                <a:solidFill>
                  <a:srgbClr val="545472"/>
                </a:solidFill>
                <a:latin typeface="Times New Roman" pitchFamily="18" charset="0"/>
              </a:rPr>
              <a:t>3/21/2016</a:t>
            </a:fld>
            <a:endParaRPr lang="en-US" altLang="en-US" dirty="0">
              <a:solidFill>
                <a:srgbClr val="545472"/>
              </a:solidFill>
              <a:latin typeface="Times New Roman" pitchFamily="18" charset="0"/>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base">
              <a:spcBef>
                <a:spcPct val="0"/>
              </a:spcBef>
              <a:spcAft>
                <a:spcPct val="0"/>
              </a:spcAft>
              <a:defRPr/>
            </a:pPr>
            <a:endParaRPr lang="en-US" altLang="en-US" dirty="0">
              <a:solidFill>
                <a:srgbClr val="545472"/>
              </a:solidFill>
              <a:latin typeface="Times New Roman" pitchFamily="18" charset="0"/>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a:spcBef>
                <a:spcPct val="0"/>
              </a:spcBef>
              <a:spcAft>
                <a:spcPct val="0"/>
              </a:spcAft>
              <a:defRPr/>
            </a:pPr>
            <a:fld id="{25E2CACD-800E-49E4-AB17-C03373BC03A3}" type="slidenum">
              <a:rPr lang="en-US" altLang="en-US" smtClean="0">
                <a:solidFill>
                  <a:srgbClr val="545472"/>
                </a:solidFill>
                <a:latin typeface="Times New Roman" pitchFamily="18" charset="0"/>
              </a:rPr>
              <a:pPr fontAlgn="base">
                <a:spcBef>
                  <a:spcPct val="0"/>
                </a:spcBef>
                <a:spcAft>
                  <a:spcPct val="0"/>
                </a:spcAft>
                <a:defRPr/>
              </a:pPr>
              <a:t>‹#›</a:t>
            </a:fld>
            <a:endParaRPr lang="en-US" altLang="en-US" dirty="0">
              <a:solidFill>
                <a:srgbClr val="545472"/>
              </a:solidFill>
              <a:latin typeface="Times New Roman" pitchFamily="18" charset="0"/>
            </a:endParaRPr>
          </a:p>
        </p:txBody>
      </p:sp>
    </p:spTree>
    <p:extLst>
      <p:ext uri="{BB962C8B-B14F-4D97-AF65-F5344CB8AC3E}">
        <p14:creationId xmlns:p14="http://schemas.microsoft.com/office/powerpoint/2010/main" val="121059900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ransition>
    <p:random/>
  </p:transition>
  <p:timing>
    <p:tnLst>
      <p:par>
        <p:cTn id="1" dur="indefinite" restart="never" nodeType="tmRoot"/>
      </p:par>
    </p:tnLst>
  </p:timing>
  <p:hf hdr="0" ft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control" Target="../activeX/activeX1.xml"/><Relationship Id="rId1" Type="http://schemas.openxmlformats.org/officeDocument/2006/relationships/vmlDrawing" Target="../drawings/vmlDrawing1.vml"/><Relationship Id="rId5" Type="http://schemas.openxmlformats.org/officeDocument/2006/relationships/image" Target="../media/image12.wmf"/><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15.xml"/><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3.xml"/><Relationship Id="rId4" Type="http://schemas.openxmlformats.org/officeDocument/2006/relationships/image" Target="../media/image34.jpeg"/></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ontrol" Target="../activeX/activeX2.xml"/><Relationship Id="rId1" Type="http://schemas.openxmlformats.org/officeDocument/2006/relationships/vmlDrawing" Target="../drawings/vmlDrawing2.vml"/><Relationship Id="rId5" Type="http://schemas.openxmlformats.org/officeDocument/2006/relationships/image" Target="../media/image41.wmf"/><Relationship Id="rId4"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sp>
        <p:nvSpPr>
          <p:cNvPr id="4" name="Date Placeholder 3"/>
          <p:cNvSpPr>
            <a:spLocks noGrp="1"/>
          </p:cNvSpPr>
          <p:nvPr>
            <p:ph type="dt" sz="half" idx="10"/>
          </p:nvPr>
        </p:nvSpPr>
        <p:spPr/>
        <p:txBody>
          <a:bodyPr/>
          <a:lstStyle/>
          <a:p>
            <a:fld id="{C4E02A1A-3A8D-4D6D-ADB8-337CE80816FA}" type="datetime1">
              <a:rPr lang="en-US" smtClean="0"/>
              <a:t>3/21/2016</a:t>
            </a:fld>
            <a:endParaRPr lang="en-US" dirty="0"/>
          </a:p>
        </p:txBody>
      </p:sp>
      <p:sp>
        <p:nvSpPr>
          <p:cNvPr id="5" name="Slide Number Placeholder 4"/>
          <p:cNvSpPr>
            <a:spLocks noGrp="1"/>
          </p:cNvSpPr>
          <p:nvPr>
            <p:ph type="sldNum" sz="quarter" idx="12"/>
          </p:nvPr>
        </p:nvSpPr>
        <p:spPr/>
        <p:txBody>
          <a:bodyPr/>
          <a:lstStyle/>
          <a:p>
            <a:fld id="{BA9B540C-44DA-4F69-89C9-7C84606640D3}" type="slidenum">
              <a:rPr lang="en-US" smtClean="0"/>
              <a:pPr/>
              <a:t>1</a:t>
            </a:fld>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39753"/>
            <a:ext cx="9144000" cy="7597753"/>
          </a:xfrm>
          <a:prstGeom prst="rect">
            <a:avLst/>
          </a:prstGeom>
        </p:spPr>
      </p:pic>
      <p:sp>
        <p:nvSpPr>
          <p:cNvPr id="8" name="TextBox 7"/>
          <p:cNvSpPr txBox="1"/>
          <p:nvPr/>
        </p:nvSpPr>
        <p:spPr>
          <a:xfrm>
            <a:off x="99848" y="2514600"/>
            <a:ext cx="4572000" cy="2585323"/>
          </a:xfrm>
          <a:prstGeom prst="rect">
            <a:avLst/>
          </a:prstGeom>
          <a:noFill/>
        </p:spPr>
        <p:txBody>
          <a:bodyPr wrap="square" rtlCol="0">
            <a:spAutoFit/>
          </a:bodyPr>
          <a:lstStyle/>
          <a:p>
            <a:r>
              <a:rPr lang="en-US" sz="5400" dirty="0" smtClean="0"/>
              <a:t>Improving Presentations the Zen Way</a:t>
            </a:r>
            <a:endParaRPr lang="en-US" sz="5400" dirty="0"/>
          </a:p>
        </p:txBody>
      </p:sp>
      <p:sp>
        <p:nvSpPr>
          <p:cNvPr id="6" name="TextBox 5"/>
          <p:cNvSpPr txBox="1"/>
          <p:nvPr/>
        </p:nvSpPr>
        <p:spPr>
          <a:xfrm>
            <a:off x="381000" y="6169580"/>
            <a:ext cx="3352800" cy="646331"/>
          </a:xfrm>
          <a:prstGeom prst="rect">
            <a:avLst/>
          </a:prstGeom>
          <a:noFill/>
        </p:spPr>
        <p:txBody>
          <a:bodyPr wrap="square" rtlCol="0">
            <a:spAutoFit/>
          </a:bodyPr>
          <a:lstStyle/>
          <a:p>
            <a:r>
              <a:rPr lang="en-US" dirty="0" smtClean="0">
                <a:solidFill>
                  <a:schemeClr val="bg1"/>
                </a:solidFill>
              </a:rPr>
              <a:t>Dallas Dolan, Community College of Baltimore County</a:t>
            </a:r>
            <a:endParaRPr lang="en-US" dirty="0">
              <a:solidFill>
                <a:schemeClr val="bg1"/>
              </a:solidFill>
            </a:endParaRPr>
          </a:p>
        </p:txBody>
      </p:sp>
    </p:spTree>
    <p:extLst>
      <p:ext uri="{BB962C8B-B14F-4D97-AF65-F5344CB8AC3E}">
        <p14:creationId xmlns:p14="http://schemas.microsoft.com/office/powerpoint/2010/main" val="1903950164"/>
      </p:ext>
    </p:extLst>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671FC2-C958-4D28-9B8A-C39FD146D4F4}" type="datetime1">
              <a:rPr lang="en-US" smtClean="0"/>
              <a:t>3/21/2016</a:t>
            </a:fld>
            <a:endParaRPr lang="en-US" dirty="0"/>
          </a:p>
        </p:txBody>
      </p:sp>
      <p:sp>
        <p:nvSpPr>
          <p:cNvPr id="3" name="Slide Number Placeholder 2"/>
          <p:cNvSpPr>
            <a:spLocks noGrp="1"/>
          </p:cNvSpPr>
          <p:nvPr>
            <p:ph type="sldNum" sz="quarter" idx="12"/>
          </p:nvPr>
        </p:nvSpPr>
        <p:spPr/>
        <p:txBody>
          <a:bodyPr/>
          <a:lstStyle/>
          <a:p>
            <a:fld id="{BA9B540C-44DA-4F69-89C9-7C84606640D3}" type="slidenum">
              <a:rPr lang="en-US" smtClean="0"/>
              <a:pPr/>
              <a:t>2</a:t>
            </a:fld>
            <a:endParaRPr lang="en-US" dirty="0"/>
          </a:p>
        </p:txBody>
      </p:sp>
      <p:sp>
        <p:nvSpPr>
          <p:cNvPr id="4" name="AutoShape 2" descr="Image result for man with hammer"/>
          <p:cNvSpPr>
            <a:spLocks noChangeAspect="1" noChangeArrowheads="1"/>
          </p:cNvSpPr>
          <p:nvPr/>
        </p:nvSpPr>
        <p:spPr bwMode="auto">
          <a:xfrm>
            <a:off x="2209800" y="3733800"/>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0" name="Picture 9"/>
          <p:cNvPicPr>
            <a:picLocks noChangeAspect="1"/>
          </p:cNvPicPr>
          <p:nvPr/>
        </p:nvPicPr>
        <p:blipFill rotWithShape="1">
          <a:blip r:embed="rId3"/>
          <a:srcRect l="-1689" t="-6448" r="-1" b="1"/>
          <a:stretch/>
        </p:blipFill>
        <p:spPr>
          <a:xfrm rot="20029414">
            <a:off x="-420874" y="-513837"/>
            <a:ext cx="5870947" cy="4067516"/>
          </a:xfrm>
          <a:prstGeom prst="rect">
            <a:avLst/>
          </a:prstGeom>
        </p:spPr>
      </p:pic>
      <p:sp>
        <p:nvSpPr>
          <p:cNvPr id="11" name="Rectangle 10"/>
          <p:cNvSpPr/>
          <p:nvPr/>
        </p:nvSpPr>
        <p:spPr>
          <a:xfrm>
            <a:off x="4077347" y="3200400"/>
            <a:ext cx="4572000" cy="3539430"/>
          </a:xfrm>
          <a:prstGeom prst="rect">
            <a:avLst/>
          </a:prstGeom>
        </p:spPr>
        <p:txBody>
          <a:bodyPr>
            <a:spAutoFit/>
          </a:bodyPr>
          <a:lstStyle/>
          <a:p>
            <a:r>
              <a:rPr lang="en-US" sz="3200" dirty="0" smtClean="0"/>
              <a:t>“ I suppose it is tempting, </a:t>
            </a:r>
            <a:r>
              <a:rPr lang="en-US" sz="3200" b="1" dirty="0" smtClean="0"/>
              <a:t>if </a:t>
            </a:r>
            <a:r>
              <a:rPr lang="en-US" sz="3200" b="1" dirty="0"/>
              <a:t>the only tool you have is a hammer, </a:t>
            </a:r>
            <a:r>
              <a:rPr lang="en-US" sz="3200" dirty="0"/>
              <a:t>to treat everything as if it were a nail.” </a:t>
            </a:r>
          </a:p>
          <a:p>
            <a:r>
              <a:rPr lang="en-US" sz="3200" dirty="0"/>
              <a:t>	~Abraham Maslow</a:t>
            </a:r>
          </a:p>
        </p:txBody>
      </p:sp>
    </p:spTree>
    <p:extLst>
      <p:ext uri="{BB962C8B-B14F-4D97-AF65-F5344CB8AC3E}">
        <p14:creationId xmlns:p14="http://schemas.microsoft.com/office/powerpoint/2010/main" val="1108490061"/>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1">
                                            <p:txEl>
                                              <p:pRg st="0" end="0"/>
                                            </p:txEl>
                                          </p:spTgt>
                                        </p:tgtEl>
                                      </p:cBhvr>
                                    </p:animEffect>
                                    <p:animScale>
                                      <p:cBhvr>
                                        <p:cTn id="7" dur="250" autoRev="1" fill="hold"/>
                                        <p:tgtEl>
                                          <p:spTgt spid="11">
                                            <p:txEl>
                                              <p:pRg st="0" end="0"/>
                                            </p:txEl>
                                          </p:spTgt>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95F061D-8C4A-4952-B931-F477115862B4}" type="datetime1">
              <a:rPr lang="en-US" smtClean="0"/>
              <a:t>3/21/2016</a:t>
            </a:fld>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3</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99397">
            <a:off x="4541513" y="337725"/>
            <a:ext cx="4356909" cy="5300377"/>
          </a:xfrm>
          <a:prstGeom prst="rect">
            <a:avLst/>
          </a:prstGeom>
        </p:spPr>
      </p:pic>
      <p:pic>
        <p:nvPicPr>
          <p:cNvPr id="3076" name="Picture 4" descr="http://t1.gstatic.com/images?q=tbn:ANd9GcRuqdodXPR-Z_bxYOdCTkN6dR9m5DYleZcllw5cKXvafLlzOLW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824094">
            <a:off x="819967" y="595905"/>
            <a:ext cx="3794125" cy="571500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t2.gstatic.com/images?q=tbn:ANd9GcRh9wFoMZOYPy1pASu1nszLLeLtuLXovxtyHBncaykIqpr1Dpk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7738" y="2530683"/>
            <a:ext cx="2975462" cy="4190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9020467"/>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fade">
                                      <p:cBhvr>
                                        <p:cTn id="7" dur="1000"/>
                                        <p:tgtEl>
                                          <p:spTgt spid="3076"/>
                                        </p:tgtEl>
                                      </p:cBhvr>
                                    </p:animEffect>
                                    <p:anim calcmode="lin" valueType="num">
                                      <p:cBhvr>
                                        <p:cTn id="8" dur="1000" fill="hold"/>
                                        <p:tgtEl>
                                          <p:spTgt spid="3076"/>
                                        </p:tgtEl>
                                        <p:attrNameLst>
                                          <p:attrName>ppt_x</p:attrName>
                                        </p:attrNameLst>
                                      </p:cBhvr>
                                      <p:tavLst>
                                        <p:tav tm="0">
                                          <p:val>
                                            <p:strVal val="#ppt_x"/>
                                          </p:val>
                                        </p:tav>
                                        <p:tav tm="100000">
                                          <p:val>
                                            <p:strVal val="#ppt_x"/>
                                          </p:val>
                                        </p:tav>
                                      </p:tavLst>
                                    </p:anim>
                                    <p:anim calcmode="lin" valueType="num">
                                      <p:cBhvr>
                                        <p:cTn id="9" dur="1000" fill="hold"/>
                                        <p:tgtEl>
                                          <p:spTgt spid="307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078"/>
                                        </p:tgtEl>
                                        <p:attrNameLst>
                                          <p:attrName>style.visibility</p:attrName>
                                        </p:attrNameLst>
                                      </p:cBhvr>
                                      <p:to>
                                        <p:strVal val="visible"/>
                                      </p:to>
                                    </p:set>
                                    <p:anim calcmode="lin" valueType="num">
                                      <p:cBhvr additive="base">
                                        <p:cTn id="20" dur="500" fill="hold"/>
                                        <p:tgtEl>
                                          <p:spTgt spid="3078"/>
                                        </p:tgtEl>
                                        <p:attrNameLst>
                                          <p:attrName>ppt_x</p:attrName>
                                        </p:attrNameLst>
                                      </p:cBhvr>
                                      <p:tavLst>
                                        <p:tav tm="0">
                                          <p:val>
                                            <p:strVal val="#ppt_x"/>
                                          </p:val>
                                        </p:tav>
                                        <p:tav tm="100000">
                                          <p:val>
                                            <p:strVal val="#ppt_x"/>
                                          </p:val>
                                        </p:tav>
                                      </p:tavLst>
                                    </p:anim>
                                    <p:anim calcmode="lin" valueType="num">
                                      <p:cBhvr additive="base">
                                        <p:cTn id="21" dur="500" fill="hold"/>
                                        <p:tgtEl>
                                          <p:spTgt spid="30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848600" cy="914400"/>
          </a:xfrm>
        </p:spPr>
        <p:txBody>
          <a:bodyPr/>
          <a:lstStyle/>
          <a:p>
            <a:r>
              <a:rPr lang="en-US" dirty="0" smtClean="0"/>
              <a:t>PowerPoint Culture</a:t>
            </a:r>
            <a:endParaRPr lang="en-US" dirty="0"/>
          </a:p>
        </p:txBody>
      </p:sp>
      <p:sp>
        <p:nvSpPr>
          <p:cNvPr id="4" name="Date Placeholder 3"/>
          <p:cNvSpPr>
            <a:spLocks noGrp="1"/>
          </p:cNvSpPr>
          <p:nvPr>
            <p:ph type="dt" sz="half" idx="10"/>
          </p:nvPr>
        </p:nvSpPr>
        <p:spPr/>
        <p:txBody>
          <a:bodyPr/>
          <a:lstStyle/>
          <a:p>
            <a:fld id="{59EE9CAC-F8B8-4784-AA8B-F99327BE3631}" type="datetime1">
              <a:rPr lang="en-US" smtClean="0"/>
              <a:t>3/21/2016</a:t>
            </a:fld>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4</a:t>
            </a:fld>
            <a:endParaRPr lang="en-US" dirty="0"/>
          </a:p>
        </p:txBody>
      </p:sp>
    </p:spTree>
    <p:controls>
      <mc:AlternateContent xmlns:mc="http://schemas.openxmlformats.org/markup-compatibility/2006">
        <mc:Choice xmlns:v="urn:schemas-microsoft-com:vml" Requires="v">
          <p:control spid="1051" name="ShockwaveFlash1" r:id="rId2" imgW="8229600" imgH="5289480"/>
        </mc:Choice>
        <mc:Fallback>
          <p:control name="ShockwaveFlash1" r:id="rId2" imgW="8229600" imgH="5289480">
            <p:pic>
              <p:nvPicPr>
                <p:cNvPr id="8" name="ShockwaveFlash1"/>
                <p:cNvPicPr>
                  <a:picLocks/>
                </p:cNvPicPr>
                <p:nvPr/>
              </p:nvPicPr>
              <p:blipFill>
                <a:blip r:embed="rId5"/>
                <a:stretch>
                  <a:fillRect/>
                </a:stretch>
              </p:blipFill>
              <p:spPr>
                <a:xfrm>
                  <a:off x="457200" y="1066800"/>
                  <a:ext cx="8229600" cy="5289550"/>
                </a:xfrm>
                <a:prstGeom prst="rect">
                  <a:avLst/>
                </a:prstGeom>
              </p:spPr>
            </p:pic>
          </p:control>
        </mc:Fallback>
      </mc:AlternateContent>
    </p:controls>
    <p:extLst>
      <p:ext uri="{BB962C8B-B14F-4D97-AF65-F5344CB8AC3E}">
        <p14:creationId xmlns:p14="http://schemas.microsoft.com/office/powerpoint/2010/main" val="2865377167"/>
      </p:ext>
    </p:extLst>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11084"/>
            <a:ext cx="9144000" cy="6846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ate Placeholder 3"/>
          <p:cNvSpPr>
            <a:spLocks noGrp="1"/>
          </p:cNvSpPr>
          <p:nvPr>
            <p:ph type="dt" sz="half" idx="10"/>
          </p:nvPr>
        </p:nvSpPr>
        <p:spPr/>
        <p:txBody>
          <a:bodyPr/>
          <a:lstStyle/>
          <a:p>
            <a:fld id="{A42FE1DC-4EB8-4921-BC27-5B12AD5560A2}" type="datetime1">
              <a:rPr lang="en-US" smtClean="0"/>
              <a:t>3/21/2016</a:t>
            </a:fld>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5</a:t>
            </a:fld>
            <a:endParaRPr lang="en-US" dirty="0"/>
          </a:p>
        </p:txBody>
      </p:sp>
    </p:spTree>
    <p:extLst>
      <p:ext uri="{BB962C8B-B14F-4D97-AF65-F5344CB8AC3E}">
        <p14:creationId xmlns:p14="http://schemas.microsoft.com/office/powerpoint/2010/main" val="4059685024"/>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5035" y="6171360"/>
            <a:ext cx="6781800" cy="563562"/>
          </a:xfrm>
        </p:spPr>
        <p:txBody>
          <a:bodyPr>
            <a:normAutofit/>
          </a:bodyPr>
          <a:lstStyle/>
          <a:p>
            <a:r>
              <a:rPr lang="en-US" dirty="0" smtClean="0"/>
              <a:t>Information Processing </a:t>
            </a:r>
            <a:endParaRPr lang="en-US" dirty="0"/>
          </a:p>
        </p:txBody>
      </p:sp>
      <p:pic>
        <p:nvPicPr>
          <p:cNvPr id="3074" name="Picture 2" descr="http://kb.edu.hku.hk/assets/images/all_images/memory.gif"/>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2335306" y="480281"/>
            <a:ext cx="5257800" cy="5598584"/>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6178EFBE-B279-4E69-884A-5C9F4789DE91}" type="datetime1">
              <a:rPr lang="en-US" smtClean="0"/>
              <a:t>3/21/2016</a:t>
            </a:fld>
            <a:endParaRPr lang="en-US" dirty="0"/>
          </a:p>
        </p:txBody>
      </p:sp>
      <p:sp>
        <p:nvSpPr>
          <p:cNvPr id="5" name="Slide Number Placeholder 4"/>
          <p:cNvSpPr>
            <a:spLocks noGrp="1"/>
          </p:cNvSpPr>
          <p:nvPr>
            <p:ph type="sldNum" sz="quarter" idx="12"/>
          </p:nvPr>
        </p:nvSpPr>
        <p:spPr/>
        <p:txBody>
          <a:bodyPr/>
          <a:lstStyle/>
          <a:p>
            <a:fld id="{BA9B540C-44DA-4F69-89C9-7C84606640D3}" type="slidenum">
              <a:rPr lang="en-US" smtClean="0"/>
              <a:pPr/>
              <a:t>6</a:t>
            </a:fld>
            <a:endParaRPr lang="en-US"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685800"/>
            <a:ext cx="1443789" cy="1371600"/>
          </a:xfrm>
          <a:prstGeom prst="rect">
            <a:avLst/>
          </a:prstGeom>
        </p:spPr>
      </p:pic>
    </p:spTree>
    <p:extLst>
      <p:ext uri="{BB962C8B-B14F-4D97-AF65-F5344CB8AC3E}">
        <p14:creationId xmlns:p14="http://schemas.microsoft.com/office/powerpoint/2010/main" val="1539684762"/>
      </p:ext>
    </p:ext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F86FF3AD-5300-4281-BC0A-F6C43DBD04D5}" type="datetime1">
              <a:rPr lang="en-US" altLang="en-US" smtClean="0">
                <a:solidFill>
                  <a:prstClr val="black">
                    <a:tint val="75000"/>
                  </a:prstClr>
                </a:solidFill>
              </a:rPr>
              <a:t>3/21/2016</a:t>
            </a:fld>
            <a:endParaRPr lang="en-US" alt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EA587FBB-7B33-4FC0-9EE6-9EA873A53DF4}" type="slidenum">
              <a:rPr lang="en-US" altLang="en-US" smtClean="0">
                <a:solidFill>
                  <a:prstClr val="black">
                    <a:tint val="75000"/>
                  </a:prstClr>
                </a:solidFill>
              </a:rPr>
              <a:pPr>
                <a:defRPr/>
              </a:pPr>
              <a:t>7</a:t>
            </a:fld>
            <a:endParaRPr lang="en-US" altLang="en-US" dirty="0">
              <a:solidFill>
                <a:prstClr val="black">
                  <a:tint val="75000"/>
                </a:prstClr>
              </a:solidFill>
            </a:endParaRPr>
          </a:p>
        </p:txBody>
      </p:sp>
      <p:pic>
        <p:nvPicPr>
          <p:cNvPr id="6" name="Picture 5"/>
          <p:cNvPicPr>
            <a:picLocks noChangeAspect="1"/>
          </p:cNvPicPr>
          <p:nvPr/>
        </p:nvPicPr>
        <p:blipFill>
          <a:blip r:embed="rId3"/>
          <a:stretch>
            <a:fillRect/>
          </a:stretch>
        </p:blipFill>
        <p:spPr>
          <a:xfrm>
            <a:off x="914400" y="886767"/>
            <a:ext cx="7010400" cy="4872613"/>
          </a:xfrm>
          <a:prstGeom prst="rect">
            <a:avLst/>
          </a:prstGeom>
        </p:spPr>
      </p:pic>
      <p:sp>
        <p:nvSpPr>
          <p:cNvPr id="7" name="TextBox 6"/>
          <p:cNvSpPr txBox="1"/>
          <p:nvPr/>
        </p:nvSpPr>
        <p:spPr>
          <a:xfrm>
            <a:off x="1676400" y="5867400"/>
            <a:ext cx="6248400" cy="369332"/>
          </a:xfrm>
          <a:prstGeom prst="rect">
            <a:avLst/>
          </a:prstGeom>
          <a:noFill/>
        </p:spPr>
        <p:txBody>
          <a:bodyPr wrap="square" rtlCol="0">
            <a:spAutoFit/>
          </a:bodyPr>
          <a:lstStyle/>
          <a:p>
            <a:r>
              <a:rPr lang="en-US" dirty="0" smtClean="0"/>
              <a:t>Cognitive Load in the classroom </a:t>
            </a:r>
            <a:endParaRPr lang="en-US" dirty="0"/>
          </a:p>
        </p:txBody>
      </p:sp>
    </p:spTree>
    <p:extLst>
      <p:ext uri="{BB962C8B-B14F-4D97-AF65-F5344CB8AC3E}">
        <p14:creationId xmlns:p14="http://schemas.microsoft.com/office/powerpoint/2010/main" val="1113248730"/>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228600"/>
            <a:ext cx="6400800" cy="6400800"/>
          </a:xfrm>
          <a:prstGeom prst="rect">
            <a:avLst/>
          </a:prstGeom>
        </p:spPr>
      </p:pic>
      <p:sp>
        <p:nvSpPr>
          <p:cNvPr id="10" name="Title 9"/>
          <p:cNvSpPr>
            <a:spLocks noGrp="1"/>
          </p:cNvSpPr>
          <p:nvPr>
            <p:ph type="title"/>
          </p:nvPr>
        </p:nvSpPr>
        <p:spPr>
          <a:xfrm>
            <a:off x="6446520" y="1752600"/>
            <a:ext cx="2819400" cy="2590800"/>
          </a:xfrm>
        </p:spPr>
        <p:style>
          <a:lnRef idx="2">
            <a:schemeClr val="accent2"/>
          </a:lnRef>
          <a:fillRef idx="1">
            <a:schemeClr val="lt1"/>
          </a:fillRef>
          <a:effectRef idx="0">
            <a:schemeClr val="accent2"/>
          </a:effectRef>
          <a:fontRef idx="minor">
            <a:schemeClr val="dk1"/>
          </a:fontRef>
        </p:style>
        <p:txBody>
          <a:bodyPr/>
          <a:lstStyle/>
          <a:p>
            <a:r>
              <a:rPr lang="en-US" sz="3600" dirty="0" smtClean="0">
                <a:solidFill>
                  <a:schemeClr val="accent1">
                    <a:lumMod val="50000"/>
                  </a:schemeClr>
                </a:solidFill>
              </a:rPr>
              <a:t>Effective Use of Multimedia</a:t>
            </a:r>
            <a:endParaRPr lang="en-US" sz="3600" dirty="0">
              <a:solidFill>
                <a:schemeClr val="accent1">
                  <a:lumMod val="50000"/>
                </a:schemeClr>
              </a:solidFill>
            </a:endParaRPr>
          </a:p>
        </p:txBody>
      </p:sp>
      <p:sp>
        <p:nvSpPr>
          <p:cNvPr id="4" name="Date Placeholder 3"/>
          <p:cNvSpPr>
            <a:spLocks noGrp="1"/>
          </p:cNvSpPr>
          <p:nvPr>
            <p:ph type="dt" sz="half" idx="10"/>
          </p:nvPr>
        </p:nvSpPr>
        <p:spPr/>
        <p:txBody>
          <a:bodyPr/>
          <a:lstStyle/>
          <a:p>
            <a:fld id="{194D1FC5-C486-4AD4-8108-20BB68F78CBD}" type="datetime1">
              <a:rPr lang="en-US" smtClean="0"/>
              <a:t>3/21/2016</a:t>
            </a:fld>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8</a:t>
            </a:fld>
            <a:endParaRPr lang="en-US" dirty="0"/>
          </a:p>
        </p:txBody>
      </p:sp>
    </p:spTree>
    <p:extLst>
      <p:ext uri="{BB962C8B-B14F-4D97-AF65-F5344CB8AC3E}">
        <p14:creationId xmlns:p14="http://schemas.microsoft.com/office/powerpoint/2010/main" val="554083852"/>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CCAF3C-783E-4D52-9A6C-52F518F55C74}" type="datetime1">
              <a:rPr lang="en-US" smtClean="0"/>
              <a:t>3/21/2016</a:t>
            </a:fld>
            <a:endParaRPr lang="en-US" dirty="0"/>
          </a:p>
        </p:txBody>
      </p:sp>
      <p:sp>
        <p:nvSpPr>
          <p:cNvPr id="4" name="Slide Number Placeholder 3"/>
          <p:cNvSpPr>
            <a:spLocks noGrp="1"/>
          </p:cNvSpPr>
          <p:nvPr>
            <p:ph type="sldNum" sz="quarter" idx="12"/>
          </p:nvPr>
        </p:nvSpPr>
        <p:spPr/>
        <p:txBody>
          <a:bodyPr/>
          <a:lstStyle/>
          <a:p>
            <a:fld id="{BA9B540C-44DA-4F69-89C9-7C84606640D3}" type="slidenum">
              <a:rPr lang="en-US" smtClean="0"/>
              <a:pPr/>
              <a:t>9</a:t>
            </a:fld>
            <a:endParaRPr lang="en-US" dirty="0"/>
          </a:p>
        </p:txBody>
      </p:sp>
      <p:pic>
        <p:nvPicPr>
          <p:cNvPr id="4098" name="Picture 2" descr="http://www.mywebpresenters.com/articles/wp-content/uploads/2012/07/narration-in-video-produc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798" y="200786"/>
            <a:ext cx="6705602" cy="447599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080864" y="4800600"/>
            <a:ext cx="4709465" cy="1077218"/>
          </a:xfrm>
          <a:prstGeom prst="rect">
            <a:avLst/>
          </a:prstGeom>
          <a:noFill/>
        </p:spPr>
        <p:txBody>
          <a:bodyPr wrap="square" rtlCol="0">
            <a:spAutoFit/>
          </a:bodyPr>
          <a:lstStyle/>
          <a:p>
            <a:r>
              <a:rPr lang="en-US" sz="3200" i="1" dirty="0" smtClean="0">
                <a:latin typeface="Bookman Old Style" panose="02050604050505020204" pitchFamily="18" charset="0"/>
              </a:rPr>
              <a:t>Multimedia Effect: narration </a:t>
            </a:r>
            <a:r>
              <a:rPr lang="en-US" sz="3200" i="1" dirty="0">
                <a:latin typeface="Bookman Old Style" panose="02050604050505020204" pitchFamily="18" charset="0"/>
              </a:rPr>
              <a:t>with pictures </a:t>
            </a:r>
            <a:endParaRPr lang="en-US" sz="3200" dirty="0">
              <a:latin typeface="Bookman Old Style" panose="02050604050505020204" pitchFamily="18" charset="0"/>
            </a:endParaRPr>
          </a:p>
        </p:txBody>
      </p:sp>
    </p:spTree>
    <p:extLst>
      <p:ext uri="{BB962C8B-B14F-4D97-AF65-F5344CB8AC3E}">
        <p14:creationId xmlns:p14="http://schemas.microsoft.com/office/powerpoint/2010/main" val="3626192005"/>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671FC2-C958-4D28-9B8A-C39FD146D4F4}" type="datetime1">
              <a:rPr lang="en-US" smtClean="0"/>
              <a:t>3/21/2016</a:t>
            </a:fld>
            <a:endParaRPr lang="en-US" dirty="0"/>
          </a:p>
        </p:txBody>
      </p:sp>
      <p:sp>
        <p:nvSpPr>
          <p:cNvPr id="3" name="Slide Number Placeholder 2"/>
          <p:cNvSpPr>
            <a:spLocks noGrp="1"/>
          </p:cNvSpPr>
          <p:nvPr>
            <p:ph type="sldNum" sz="quarter" idx="12"/>
          </p:nvPr>
        </p:nvSpPr>
        <p:spPr/>
        <p:txBody>
          <a:bodyPr/>
          <a:lstStyle/>
          <a:p>
            <a:fld id="{BA9B540C-44DA-4F69-89C9-7C84606640D3}" type="slidenum">
              <a:rPr lang="en-US" smtClean="0"/>
              <a:pPr/>
              <a:t>10</a:t>
            </a:fld>
            <a:endParaRPr lang="en-US" dirty="0"/>
          </a:p>
        </p:txBody>
      </p:sp>
      <p:sp>
        <p:nvSpPr>
          <p:cNvPr id="4" name="Rectangle 3"/>
          <p:cNvSpPr/>
          <p:nvPr/>
        </p:nvSpPr>
        <p:spPr>
          <a:xfrm>
            <a:off x="4252265" y="1676400"/>
            <a:ext cx="4572000" cy="646331"/>
          </a:xfrm>
          <a:prstGeom prst="rect">
            <a:avLst/>
          </a:prstGeom>
        </p:spPr>
        <p:txBody>
          <a:bodyPr>
            <a:spAutoFit/>
          </a:bodyPr>
          <a:lstStyle/>
          <a:p>
            <a:r>
              <a:rPr lang="en-US" sz="3600" i="1" dirty="0" smtClean="0">
                <a:latin typeface="Bookman Old Style" panose="02050604050505020204" pitchFamily="18" charset="0"/>
              </a:rPr>
              <a:t>.</a:t>
            </a:r>
            <a:endParaRPr lang="en-US" sz="3600" dirty="0">
              <a:latin typeface="Bookman Old Style" panose="02050604050505020204" pitchFamily="18" charset="0"/>
            </a:endParaRPr>
          </a:p>
        </p:txBody>
      </p:sp>
      <p:pic>
        <p:nvPicPr>
          <p:cNvPr id="6" name="Picture 5"/>
          <p:cNvPicPr>
            <a:picLocks noChangeAspect="1"/>
          </p:cNvPicPr>
          <p:nvPr/>
        </p:nvPicPr>
        <p:blipFill>
          <a:blip r:embed="rId3"/>
          <a:stretch>
            <a:fillRect/>
          </a:stretch>
        </p:blipFill>
        <p:spPr>
          <a:xfrm>
            <a:off x="146990" y="304800"/>
            <a:ext cx="8677275" cy="4514850"/>
          </a:xfrm>
          <a:prstGeom prst="rect">
            <a:avLst/>
          </a:prstGeom>
        </p:spPr>
      </p:pic>
      <p:sp>
        <p:nvSpPr>
          <p:cNvPr id="7" name="TextBox 6"/>
          <p:cNvSpPr txBox="1"/>
          <p:nvPr/>
        </p:nvSpPr>
        <p:spPr>
          <a:xfrm>
            <a:off x="2514600" y="5334000"/>
            <a:ext cx="6479190" cy="584775"/>
          </a:xfrm>
          <a:prstGeom prst="rect">
            <a:avLst/>
          </a:prstGeom>
          <a:noFill/>
        </p:spPr>
        <p:txBody>
          <a:bodyPr wrap="square" rtlCol="0">
            <a:spAutoFit/>
          </a:bodyPr>
          <a:lstStyle/>
          <a:p>
            <a:r>
              <a:rPr lang="en-US" sz="3200" i="1" dirty="0">
                <a:latin typeface="Bookman Old Style" panose="02050604050505020204" pitchFamily="18" charset="0"/>
              </a:rPr>
              <a:t>Modality Principle </a:t>
            </a:r>
          </a:p>
        </p:txBody>
      </p:sp>
    </p:spTree>
    <p:extLst>
      <p:ext uri="{BB962C8B-B14F-4D97-AF65-F5344CB8AC3E}">
        <p14:creationId xmlns:p14="http://schemas.microsoft.com/office/powerpoint/2010/main" val="2433589180"/>
      </p:ext>
    </p:extLst>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671FC2-C958-4D28-9B8A-C39FD146D4F4}" type="datetime1">
              <a:rPr lang="en-US" smtClean="0"/>
              <a:t>3/21/2016</a:t>
            </a:fld>
            <a:endParaRPr lang="en-US" dirty="0"/>
          </a:p>
        </p:txBody>
      </p:sp>
      <p:sp>
        <p:nvSpPr>
          <p:cNvPr id="3" name="Slide Number Placeholder 2"/>
          <p:cNvSpPr>
            <a:spLocks noGrp="1"/>
          </p:cNvSpPr>
          <p:nvPr>
            <p:ph type="sldNum" sz="quarter" idx="12"/>
          </p:nvPr>
        </p:nvSpPr>
        <p:spPr/>
        <p:txBody>
          <a:bodyPr/>
          <a:lstStyle/>
          <a:p>
            <a:fld id="{BA9B540C-44DA-4F69-89C9-7C84606640D3}" type="slidenum">
              <a:rPr lang="en-US" smtClean="0"/>
              <a:pPr/>
              <a:t>11</a:t>
            </a:fld>
            <a:endParaRPr lang="en-US" dirty="0"/>
          </a:p>
        </p:txBody>
      </p:sp>
      <p:pic>
        <p:nvPicPr>
          <p:cNvPr id="4098" name="Picture 2" descr="http://image.slidesharecdn.com/redundancyprinciple-110416081807-phpapp02/95/redundancy-principle-3-728.jpg?cb=1302941989"/>
          <p:cNvPicPr>
            <a:picLocks noChangeAspect="1" noChangeArrowheads="1"/>
          </p:cNvPicPr>
          <p:nvPr/>
        </p:nvPicPr>
        <p:blipFill rotWithShape="1">
          <a:blip r:embed="rId3">
            <a:extLst>
              <a:ext uri="{28A0092B-C50C-407E-A947-70E740481C1C}">
                <a14:useLocalDpi xmlns:a14="http://schemas.microsoft.com/office/drawing/2010/main" val="0"/>
              </a:ext>
            </a:extLst>
          </a:blip>
          <a:srcRect l="7692" t="26373"/>
          <a:stretch/>
        </p:blipFill>
        <p:spPr bwMode="auto">
          <a:xfrm>
            <a:off x="990600" y="787783"/>
            <a:ext cx="7010400" cy="419372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371600" y="5334000"/>
            <a:ext cx="6629400" cy="646331"/>
          </a:xfrm>
          <a:prstGeom prst="rect">
            <a:avLst/>
          </a:prstGeom>
          <a:noFill/>
        </p:spPr>
        <p:txBody>
          <a:bodyPr wrap="square" rtlCol="0">
            <a:spAutoFit/>
          </a:bodyPr>
          <a:lstStyle/>
          <a:p>
            <a:r>
              <a:rPr lang="en-US" sz="3600" dirty="0" smtClean="0">
                <a:latin typeface="Bookman Old Style" panose="02050604050505020204" pitchFamily="18" charset="0"/>
              </a:rPr>
              <a:t>Redundancy Principle</a:t>
            </a:r>
            <a:endParaRPr lang="en-US" sz="3600" dirty="0">
              <a:latin typeface="Bookman Old Style" panose="02050604050505020204" pitchFamily="18" charset="0"/>
            </a:endParaRPr>
          </a:p>
        </p:txBody>
      </p:sp>
      <p:sp>
        <p:nvSpPr>
          <p:cNvPr id="4" name="TextBox 3"/>
          <p:cNvSpPr txBox="1"/>
          <p:nvPr/>
        </p:nvSpPr>
        <p:spPr>
          <a:xfrm>
            <a:off x="5410200" y="1611868"/>
            <a:ext cx="838200" cy="369332"/>
          </a:xfrm>
          <a:prstGeom prst="rect">
            <a:avLst/>
          </a:prstGeom>
          <a:noFill/>
        </p:spPr>
        <p:txBody>
          <a:bodyPr wrap="square" rtlCol="0">
            <a:spAutoFit/>
          </a:bodyPr>
          <a:lstStyle/>
          <a:p>
            <a:r>
              <a:rPr lang="en-US" dirty="0" smtClean="0"/>
              <a:t>Text </a:t>
            </a:r>
            <a:endParaRPr lang="en-US" dirty="0"/>
          </a:p>
        </p:txBody>
      </p:sp>
      <p:sp>
        <p:nvSpPr>
          <p:cNvPr id="5" name="TextBox 4"/>
          <p:cNvSpPr txBox="1"/>
          <p:nvPr/>
        </p:nvSpPr>
        <p:spPr>
          <a:xfrm>
            <a:off x="1112520" y="1611868"/>
            <a:ext cx="1524000" cy="369332"/>
          </a:xfrm>
          <a:prstGeom prst="rect">
            <a:avLst/>
          </a:prstGeom>
          <a:noFill/>
        </p:spPr>
        <p:txBody>
          <a:bodyPr wrap="square" rtlCol="0">
            <a:spAutoFit/>
          </a:bodyPr>
          <a:lstStyle/>
          <a:p>
            <a:r>
              <a:rPr lang="en-US" dirty="0" smtClean="0"/>
              <a:t>Narration</a:t>
            </a:r>
            <a:endParaRPr lang="en-US" dirty="0"/>
          </a:p>
        </p:txBody>
      </p:sp>
      <p:sp>
        <p:nvSpPr>
          <p:cNvPr id="6" name="TextBox 5"/>
          <p:cNvSpPr txBox="1"/>
          <p:nvPr/>
        </p:nvSpPr>
        <p:spPr>
          <a:xfrm>
            <a:off x="2971800" y="4343400"/>
            <a:ext cx="1714500" cy="369332"/>
          </a:xfrm>
          <a:prstGeom prst="rect">
            <a:avLst/>
          </a:prstGeom>
          <a:noFill/>
        </p:spPr>
        <p:txBody>
          <a:bodyPr wrap="square" rtlCol="0">
            <a:spAutoFit/>
          </a:bodyPr>
          <a:lstStyle/>
          <a:p>
            <a:r>
              <a:rPr lang="en-US" dirty="0" smtClean="0"/>
              <a:t>Graphics</a:t>
            </a:r>
            <a:endParaRPr lang="en-US" dirty="0"/>
          </a:p>
        </p:txBody>
      </p:sp>
    </p:spTree>
    <p:extLst>
      <p:ext uri="{BB962C8B-B14F-4D97-AF65-F5344CB8AC3E}">
        <p14:creationId xmlns:p14="http://schemas.microsoft.com/office/powerpoint/2010/main" val="2656840000"/>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671FC2-C958-4D28-9B8A-C39FD146D4F4}" type="datetime1">
              <a:rPr lang="en-US" smtClean="0"/>
              <a:t>3/21/2016</a:t>
            </a:fld>
            <a:endParaRPr lang="en-US" dirty="0"/>
          </a:p>
        </p:txBody>
      </p:sp>
      <p:sp>
        <p:nvSpPr>
          <p:cNvPr id="3" name="Slide Number Placeholder 2"/>
          <p:cNvSpPr>
            <a:spLocks noGrp="1"/>
          </p:cNvSpPr>
          <p:nvPr>
            <p:ph type="sldNum" sz="quarter" idx="12"/>
          </p:nvPr>
        </p:nvSpPr>
        <p:spPr/>
        <p:txBody>
          <a:bodyPr/>
          <a:lstStyle/>
          <a:p>
            <a:fld id="{BA9B540C-44DA-4F69-89C9-7C84606640D3}" type="slidenum">
              <a:rPr lang="en-US" smtClean="0"/>
              <a:pPr/>
              <a:t>12</a:t>
            </a:fld>
            <a:endParaRPr lang="en-US" dirty="0"/>
          </a:p>
        </p:txBody>
      </p:sp>
      <p:sp>
        <p:nvSpPr>
          <p:cNvPr id="4" name="Rectangle 3"/>
          <p:cNvSpPr/>
          <p:nvPr/>
        </p:nvSpPr>
        <p:spPr>
          <a:xfrm>
            <a:off x="2133599" y="5740499"/>
            <a:ext cx="6553201" cy="646331"/>
          </a:xfrm>
          <a:prstGeom prst="rect">
            <a:avLst/>
          </a:prstGeom>
        </p:spPr>
        <p:txBody>
          <a:bodyPr wrap="square">
            <a:spAutoFit/>
          </a:bodyPr>
          <a:lstStyle/>
          <a:p>
            <a:r>
              <a:rPr lang="en-US" sz="3600" dirty="0">
                <a:latin typeface="Bookman Old Style" panose="02050604050505020204" pitchFamily="18" charset="0"/>
              </a:rPr>
              <a:t>Coherence </a:t>
            </a:r>
            <a:r>
              <a:rPr lang="en-US" sz="3600" dirty="0" smtClean="0">
                <a:latin typeface="Bookman Old Style" panose="02050604050505020204" pitchFamily="18" charset="0"/>
              </a:rPr>
              <a:t>Principle</a:t>
            </a:r>
            <a:endParaRPr lang="en-US" sz="3600" dirty="0">
              <a:latin typeface="Bookman Old Style" panose="02050604050505020204" pitchFamily="18" charset="0"/>
            </a:endParaRPr>
          </a:p>
        </p:txBody>
      </p:sp>
      <p:pic>
        <p:nvPicPr>
          <p:cNvPr id="5122" name="Picture 2" descr="http://www.learningsolutionsmag.com/assets/images/learningsolutions/091002/091002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3100" y="0"/>
            <a:ext cx="6934200" cy="5114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1636315"/>
      </p:ext>
    </p:extLst>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0"/>
            <a:ext cx="6629400" cy="1600200"/>
          </a:xfrm>
        </p:spPr>
        <p:txBody>
          <a:bodyPr/>
          <a:lstStyle/>
          <a:p>
            <a:r>
              <a:rPr lang="en-US" b="1" dirty="0" smtClean="0">
                <a:solidFill>
                  <a:schemeClr val="tx2">
                    <a:lumMod val="50000"/>
                  </a:schemeClr>
                </a:solidFill>
              </a:rPr>
              <a:t>Japanese Influences</a:t>
            </a:r>
            <a:endParaRPr lang="en-US" b="1" dirty="0">
              <a:solidFill>
                <a:schemeClr val="tx2">
                  <a:lumMod val="50000"/>
                </a:schemeClr>
              </a:solidFill>
            </a:endParaRPr>
          </a:p>
        </p:txBody>
      </p:sp>
      <p:pic>
        <p:nvPicPr>
          <p:cNvPr id="11" name="Content Placeholder 10"/>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5059" y="0"/>
            <a:ext cx="9469059" cy="7092655"/>
          </a:xfrm>
        </p:spPr>
      </p:pic>
      <p:sp>
        <p:nvSpPr>
          <p:cNvPr id="4" name="Date Placeholder 3"/>
          <p:cNvSpPr>
            <a:spLocks noGrp="1"/>
          </p:cNvSpPr>
          <p:nvPr>
            <p:ph type="dt" sz="half" idx="10"/>
          </p:nvPr>
        </p:nvSpPr>
        <p:spPr/>
        <p:txBody>
          <a:bodyPr/>
          <a:lstStyle/>
          <a:p>
            <a:fld id="{C60DFB6F-47F8-41E1-9EF0-FCB0939F402A}" type="datetime1">
              <a:rPr lang="en-US" smtClean="0"/>
              <a:t>3/21/2016</a:t>
            </a:fld>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13</a:t>
            </a:fld>
            <a:endParaRPr lang="en-US" dirty="0"/>
          </a:p>
        </p:txBody>
      </p:sp>
      <p:sp>
        <p:nvSpPr>
          <p:cNvPr id="12" name="TextBox 11"/>
          <p:cNvSpPr txBox="1"/>
          <p:nvPr/>
        </p:nvSpPr>
        <p:spPr>
          <a:xfrm>
            <a:off x="3733800" y="2286000"/>
            <a:ext cx="4572000" cy="2554545"/>
          </a:xfrm>
          <a:prstGeom prst="rect">
            <a:avLst/>
          </a:prstGeom>
          <a:noFill/>
        </p:spPr>
        <p:txBody>
          <a:bodyPr wrap="square" rtlCol="0">
            <a:spAutoFit/>
          </a:bodyPr>
          <a:lstStyle/>
          <a:p>
            <a:r>
              <a:rPr lang="en-US" sz="4000" dirty="0" smtClean="0"/>
              <a:t>Beginner’s Mind</a:t>
            </a:r>
          </a:p>
          <a:p>
            <a:r>
              <a:rPr lang="en-US" sz="4000" dirty="0" smtClean="0"/>
              <a:t>Be in the moment</a:t>
            </a:r>
          </a:p>
          <a:p>
            <a:r>
              <a:rPr lang="en-US" sz="4000" dirty="0" smtClean="0"/>
              <a:t>Moderation</a:t>
            </a:r>
          </a:p>
          <a:p>
            <a:r>
              <a:rPr lang="en-US" sz="4000" dirty="0" smtClean="0"/>
              <a:t>Minimization </a:t>
            </a:r>
            <a:endParaRPr lang="en-US" sz="4000" dirty="0"/>
          </a:p>
        </p:txBody>
      </p:sp>
    </p:spTree>
    <p:extLst>
      <p:ext uri="{BB962C8B-B14F-4D97-AF65-F5344CB8AC3E}">
        <p14:creationId xmlns:p14="http://schemas.microsoft.com/office/powerpoint/2010/main" val="1042053995"/>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Kanso = Simplicity</a:t>
            </a:r>
            <a:endParaRPr lang="en-US" i="1" dirty="0"/>
          </a:p>
        </p:txBody>
      </p:sp>
      <p:sp>
        <p:nvSpPr>
          <p:cNvPr id="5" name="Content Placeholder 4"/>
          <p:cNvSpPr>
            <a:spLocks noGrp="1"/>
          </p:cNvSpPr>
          <p:nvPr>
            <p:ph idx="1"/>
          </p:nvPr>
        </p:nvSpPr>
        <p:spPr/>
        <p:txBody>
          <a:bodyPr/>
          <a:lstStyle/>
          <a:p>
            <a:endParaRPr lang="en-US" dirty="0"/>
          </a:p>
        </p:txBody>
      </p:sp>
      <p:sp>
        <p:nvSpPr>
          <p:cNvPr id="4" name="Date Placeholder 3"/>
          <p:cNvSpPr>
            <a:spLocks noGrp="1"/>
          </p:cNvSpPr>
          <p:nvPr>
            <p:ph type="dt" sz="half" idx="10"/>
          </p:nvPr>
        </p:nvSpPr>
        <p:spPr/>
        <p:txBody>
          <a:bodyPr/>
          <a:lstStyle/>
          <a:p>
            <a:fld id="{BED7F645-49FA-41A0-B8F3-6C36AE88E6F0}" type="datetime1">
              <a:rPr lang="en-US" smtClean="0"/>
              <a:t>3/21/2016</a:t>
            </a:fld>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14</a:t>
            </a:fld>
            <a:endParaRPr lang="en-US" dirty="0"/>
          </a:p>
        </p:txBody>
      </p:sp>
      <p:pic>
        <p:nvPicPr>
          <p:cNvPr id="3" name="Picture 2"/>
          <p:cNvPicPr>
            <a:picLocks noChangeAspect="1"/>
          </p:cNvPicPr>
          <p:nvPr/>
        </p:nvPicPr>
        <p:blipFill>
          <a:blip r:embed="rId3"/>
          <a:stretch>
            <a:fillRect/>
          </a:stretch>
        </p:blipFill>
        <p:spPr>
          <a:xfrm>
            <a:off x="2209800" y="3048000"/>
            <a:ext cx="2743200" cy="2743200"/>
          </a:xfrm>
          <a:prstGeom prst="rect">
            <a:avLst/>
          </a:prstGeom>
        </p:spPr>
      </p:pic>
    </p:spTree>
    <p:extLst>
      <p:ext uri="{BB962C8B-B14F-4D97-AF65-F5344CB8AC3E}">
        <p14:creationId xmlns:p14="http://schemas.microsoft.com/office/powerpoint/2010/main" val="2977850444"/>
      </p:ext>
    </p:ext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95400"/>
          </a:xfrm>
        </p:spPr>
        <p:txBody>
          <a:bodyPr/>
          <a:lstStyle/>
          <a:p>
            <a:r>
              <a:rPr lang="en-US" i="1" dirty="0" smtClean="0"/>
              <a:t>Shibumi = Elegance</a:t>
            </a:r>
            <a:endParaRPr lang="en-US" i="1" dirty="0"/>
          </a:p>
        </p:txBody>
      </p:sp>
      <p:pic>
        <p:nvPicPr>
          <p:cNvPr id="9"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1268655"/>
            <a:ext cx="7696200" cy="5575469"/>
          </a:xfrm>
        </p:spPr>
      </p:pic>
      <p:sp>
        <p:nvSpPr>
          <p:cNvPr id="4" name="Date Placeholder 3"/>
          <p:cNvSpPr>
            <a:spLocks noGrp="1"/>
          </p:cNvSpPr>
          <p:nvPr>
            <p:ph type="dt" sz="half" idx="10"/>
          </p:nvPr>
        </p:nvSpPr>
        <p:spPr/>
        <p:txBody>
          <a:bodyPr/>
          <a:lstStyle/>
          <a:p>
            <a:fld id="{3605AA05-C393-4728-B4C5-47A75A49B4E1}" type="datetime1">
              <a:rPr lang="en-US" smtClean="0"/>
              <a:t>3/21/2016</a:t>
            </a:fld>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15</a:t>
            </a:fld>
            <a:endParaRPr lang="en-US" dirty="0"/>
          </a:p>
        </p:txBody>
      </p:sp>
    </p:spTree>
    <p:extLst>
      <p:ext uri="{BB962C8B-B14F-4D97-AF65-F5344CB8AC3E}">
        <p14:creationId xmlns:p14="http://schemas.microsoft.com/office/powerpoint/2010/main" val="3781879629"/>
      </p:ext>
    </p:extLst>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11275"/>
          </a:xfrm>
        </p:spPr>
        <p:txBody>
          <a:bodyPr/>
          <a:lstStyle/>
          <a:p>
            <a:r>
              <a:rPr lang="en-US" i="1" dirty="0" smtClean="0"/>
              <a:t>Shizen = Naturalness</a:t>
            </a:r>
            <a:endParaRPr lang="en-US" i="1" dirty="0"/>
          </a:p>
        </p:txBody>
      </p:sp>
      <p:pic>
        <p:nvPicPr>
          <p:cNvPr id="7" name="Content Placeholder 6"/>
          <p:cNvPicPr>
            <a:picLocks noGrp="1" noChangeAspect="1"/>
          </p:cNvPicPr>
          <p:nvPr>
            <p:ph idx="1"/>
          </p:nvPr>
        </p:nvPicPr>
        <p:blipFill rotWithShape="1">
          <a:blip r:embed="rId3">
            <a:extLst>
              <a:ext uri="{28A0092B-C50C-407E-A947-70E740481C1C}">
                <a14:useLocalDpi xmlns:a14="http://schemas.microsoft.com/office/drawing/2010/main" val="0"/>
              </a:ext>
            </a:extLst>
          </a:blip>
          <a:srcRect l="3385" t="7276" r="5032" b="5626"/>
          <a:stretch/>
        </p:blipFill>
        <p:spPr>
          <a:xfrm>
            <a:off x="774852" y="1295400"/>
            <a:ext cx="7607148" cy="4681322"/>
          </a:xfrm>
        </p:spPr>
      </p:pic>
      <p:sp>
        <p:nvSpPr>
          <p:cNvPr id="4" name="Date Placeholder 3"/>
          <p:cNvSpPr>
            <a:spLocks noGrp="1"/>
          </p:cNvSpPr>
          <p:nvPr>
            <p:ph type="dt" sz="half" idx="10"/>
          </p:nvPr>
        </p:nvSpPr>
        <p:spPr/>
        <p:txBody>
          <a:bodyPr/>
          <a:lstStyle/>
          <a:p>
            <a:fld id="{CAA5A897-8A90-4C2B-BD3F-50C86775E91A}" type="datetime1">
              <a:rPr lang="en-US" smtClean="0"/>
              <a:t>3/21/2016</a:t>
            </a:fld>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16</a:t>
            </a:fld>
            <a:endParaRPr lang="en-US" dirty="0"/>
          </a:p>
        </p:txBody>
      </p:sp>
    </p:spTree>
    <p:extLst>
      <p:ext uri="{BB962C8B-B14F-4D97-AF65-F5344CB8AC3E}">
        <p14:creationId xmlns:p14="http://schemas.microsoft.com/office/powerpoint/2010/main" val="458567146"/>
      </p:ext>
    </p:extLst>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F1602D3-014E-4BD0-BB1F-F0A08190CFE0}" type="datetime1">
              <a:rPr lang="en-US" smtClean="0"/>
              <a:t>3/21/2016</a:t>
            </a:fld>
            <a:endParaRPr lang="en-US" dirty="0"/>
          </a:p>
        </p:txBody>
      </p:sp>
      <p:sp>
        <p:nvSpPr>
          <p:cNvPr id="5" name="Slide Number Placeholder 4"/>
          <p:cNvSpPr>
            <a:spLocks noGrp="1"/>
          </p:cNvSpPr>
          <p:nvPr>
            <p:ph type="sldNum" sz="quarter" idx="12"/>
          </p:nvPr>
        </p:nvSpPr>
        <p:spPr/>
        <p:txBody>
          <a:bodyPr/>
          <a:lstStyle/>
          <a:p>
            <a:fld id="{BA9B540C-44DA-4F69-89C9-7C84606640D3}" type="slidenum">
              <a:rPr lang="en-US" smtClean="0"/>
              <a:pPr/>
              <a:t>17</a:t>
            </a:fld>
            <a:endParaRPr lang="en-US" dirty="0"/>
          </a:p>
        </p:txBody>
      </p:sp>
      <p:sp>
        <p:nvSpPr>
          <p:cNvPr id="8" name="Multiply 7"/>
          <p:cNvSpPr/>
          <p:nvPr/>
        </p:nvSpPr>
        <p:spPr>
          <a:xfrm>
            <a:off x="533400" y="300782"/>
            <a:ext cx="8001000" cy="6075218"/>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74537"/>
            <a:ext cx="8610600" cy="6825857"/>
          </a:xfrm>
          <a:prstGeom prst="rect">
            <a:avLst/>
          </a:prstGeom>
        </p:spPr>
      </p:pic>
      <p:sp>
        <p:nvSpPr>
          <p:cNvPr id="10" name="Multiply 9"/>
          <p:cNvSpPr/>
          <p:nvPr/>
        </p:nvSpPr>
        <p:spPr>
          <a:xfrm>
            <a:off x="1203158" y="1676400"/>
            <a:ext cx="7772400" cy="495300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2917658" y="3429625"/>
            <a:ext cx="4343400" cy="1446550"/>
          </a:xfrm>
          <a:prstGeom prst="rect">
            <a:avLst/>
          </a:prstGeom>
          <a:noFill/>
        </p:spPr>
        <p:txBody>
          <a:bodyPr wrap="square" rtlCol="0">
            <a:spAutoFit/>
          </a:bodyPr>
          <a:lstStyle/>
          <a:p>
            <a:r>
              <a:rPr lang="en-US" sz="4400" b="1" dirty="0" smtClean="0">
                <a:solidFill>
                  <a:schemeClr val="tx2">
                    <a:lumMod val="50000"/>
                  </a:schemeClr>
                </a:solidFill>
              </a:rPr>
              <a:t>Do Not Create In PowerPoint</a:t>
            </a:r>
            <a:endParaRPr lang="en-US" sz="4400" b="1" dirty="0">
              <a:solidFill>
                <a:schemeClr val="tx2">
                  <a:lumMod val="50000"/>
                </a:schemeClr>
              </a:solidFill>
            </a:endParaRPr>
          </a:p>
        </p:txBody>
      </p:sp>
    </p:spTree>
    <p:extLst>
      <p:ext uri="{BB962C8B-B14F-4D97-AF65-F5344CB8AC3E}">
        <p14:creationId xmlns:p14="http://schemas.microsoft.com/office/powerpoint/2010/main" val="4210950826"/>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 calcmode="lin" valueType="num">
                                      <p:cBhvr additive="base">
                                        <p:cTn id="1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C12F00B-0D55-423B-9930-2F7A53603D6D}" type="datetime1">
              <a:rPr lang="en-US" smtClean="0"/>
              <a:t>3/21/2016</a:t>
            </a:fld>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18</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200"/>
            <a:ext cx="9144000" cy="6934200"/>
          </a:xfrm>
          <a:prstGeom prst="rect">
            <a:avLst/>
          </a:prstGeom>
        </p:spPr>
      </p:pic>
    </p:spTree>
    <p:extLst>
      <p:ext uri="{BB962C8B-B14F-4D97-AF65-F5344CB8AC3E}">
        <p14:creationId xmlns:p14="http://schemas.microsoft.com/office/powerpoint/2010/main" val="1840031581"/>
      </p:ext>
    </p:extLst>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altLang="en-US" dirty="0" smtClean="0"/>
              <a:t>Eating Disorders</a:t>
            </a:r>
          </a:p>
        </p:txBody>
      </p:sp>
      <p:sp>
        <p:nvSpPr>
          <p:cNvPr id="3075" name="Rectangle 3"/>
          <p:cNvSpPr>
            <a:spLocks noGrp="1" noChangeArrowheads="1"/>
          </p:cNvSpPr>
          <p:nvPr>
            <p:ph type="subTitle" idx="1"/>
          </p:nvPr>
        </p:nvSpPr>
        <p:spPr/>
        <p:txBody>
          <a:bodyPr/>
          <a:lstStyle/>
          <a:p>
            <a:pPr eaLnBrk="1" hangingPunct="1"/>
            <a:r>
              <a:rPr lang="en-US" altLang="en-US" dirty="0" smtClean="0"/>
              <a:t>Diagnosis via DSM-IV</a:t>
            </a:r>
          </a:p>
        </p:txBody>
      </p:sp>
      <p:sp>
        <p:nvSpPr>
          <p:cNvPr id="2" name="TextBox 1"/>
          <p:cNvSpPr txBox="1"/>
          <p:nvPr/>
        </p:nvSpPr>
        <p:spPr>
          <a:xfrm rot="18917121">
            <a:off x="9618" y="2321430"/>
            <a:ext cx="8334330" cy="1938992"/>
          </a:xfrm>
          <a:prstGeom prst="rect">
            <a:avLst/>
          </a:prstGeom>
          <a:solidFill>
            <a:schemeClr val="accent4">
              <a:lumMod val="40000"/>
              <a:lumOff val="60000"/>
            </a:schemeClr>
          </a:solidFill>
        </p:spPr>
        <p:txBody>
          <a:bodyPr wrap="square" rtlCol="0">
            <a:spAutoFit/>
          </a:bodyPr>
          <a:lstStyle/>
          <a:p>
            <a:r>
              <a:rPr lang="en-US" sz="4000" dirty="0" smtClean="0">
                <a:solidFill>
                  <a:srgbClr val="FF0000"/>
                </a:solidFill>
              </a:rPr>
              <a:t>DANGER: LOOKING AT OLD PRESENTATIONS MAY CAUSE DISTRESS</a:t>
            </a:r>
            <a:endParaRPr lang="en-US" sz="4000" dirty="0">
              <a:solidFill>
                <a:srgbClr val="FF0000"/>
              </a:solidFill>
            </a:endParaRPr>
          </a:p>
        </p:txBody>
      </p:sp>
      <p:sp>
        <p:nvSpPr>
          <p:cNvPr id="3" name="Date Placeholder 2"/>
          <p:cNvSpPr>
            <a:spLocks noGrp="1"/>
          </p:cNvSpPr>
          <p:nvPr>
            <p:ph type="dt" sz="quarter" idx="10"/>
          </p:nvPr>
        </p:nvSpPr>
        <p:spPr/>
        <p:txBody>
          <a:bodyPr/>
          <a:lstStyle/>
          <a:p>
            <a:pPr>
              <a:defRPr/>
            </a:pPr>
            <a:fld id="{26525695-468E-484D-BCB8-F36440D7DA2C}" type="datetime1">
              <a:rPr lang="en-US" altLang="en-US" smtClean="0">
                <a:solidFill>
                  <a:srgbClr val="545472"/>
                </a:solidFill>
              </a:rPr>
              <a:t>3/21/2016</a:t>
            </a:fld>
            <a:endParaRPr lang="en-US" altLang="en-US" dirty="0">
              <a:solidFill>
                <a:srgbClr val="545472"/>
              </a:solidFill>
            </a:endParaRPr>
          </a:p>
        </p:txBody>
      </p:sp>
      <p:sp>
        <p:nvSpPr>
          <p:cNvPr id="4" name="Slide Number Placeholder 3"/>
          <p:cNvSpPr>
            <a:spLocks noGrp="1"/>
          </p:cNvSpPr>
          <p:nvPr>
            <p:ph type="sldNum" sz="quarter" idx="12"/>
          </p:nvPr>
        </p:nvSpPr>
        <p:spPr/>
        <p:txBody>
          <a:bodyPr/>
          <a:lstStyle/>
          <a:p>
            <a:pPr>
              <a:defRPr/>
            </a:pPr>
            <a:fld id="{3A895137-C308-41A6-B58F-927383A9318B}" type="slidenum">
              <a:rPr lang="en-US" altLang="en-US" smtClean="0">
                <a:solidFill>
                  <a:srgbClr val="545472"/>
                </a:solidFill>
              </a:rPr>
              <a:pPr>
                <a:defRPr/>
              </a:pPr>
              <a:t>19</a:t>
            </a:fld>
            <a:endParaRPr lang="en-US" altLang="en-US" dirty="0">
              <a:solidFill>
                <a:srgbClr val="545472"/>
              </a:solidFill>
            </a:endParaRPr>
          </a:p>
        </p:txBody>
      </p:sp>
    </p:spTree>
    <p:extLst>
      <p:ext uri="{BB962C8B-B14F-4D97-AF65-F5344CB8AC3E}">
        <p14:creationId xmlns:p14="http://schemas.microsoft.com/office/powerpoint/2010/main" val="2930121937"/>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 calcmode="lin" valueType="num">
                                      <p:cBhvr additive="base">
                                        <p:cTn id="11" dur="500" fill="hold"/>
                                        <p:tgtEl>
                                          <p:spTgt spid="307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80">
                                          <p:stCondLst>
                                            <p:cond delay="0"/>
                                          </p:stCondLst>
                                        </p:cTn>
                                        <p:tgtEl>
                                          <p:spTgt spid="2"/>
                                        </p:tgtEl>
                                      </p:cBhvr>
                                    </p:animEffect>
                                    <p:anim calcmode="lin" valueType="num">
                                      <p:cBhvr>
                                        <p:cTn id="1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3" dur="26">
                                          <p:stCondLst>
                                            <p:cond delay="650"/>
                                          </p:stCondLst>
                                        </p:cTn>
                                        <p:tgtEl>
                                          <p:spTgt spid="2"/>
                                        </p:tgtEl>
                                      </p:cBhvr>
                                      <p:to x="100000" y="60000"/>
                                    </p:animScale>
                                    <p:animScale>
                                      <p:cBhvr>
                                        <p:cTn id="24" dur="166" decel="50000">
                                          <p:stCondLst>
                                            <p:cond delay="676"/>
                                          </p:stCondLst>
                                        </p:cTn>
                                        <p:tgtEl>
                                          <p:spTgt spid="2"/>
                                        </p:tgtEl>
                                      </p:cBhvr>
                                      <p:to x="100000" y="100000"/>
                                    </p:animScale>
                                    <p:animScale>
                                      <p:cBhvr>
                                        <p:cTn id="25" dur="26">
                                          <p:stCondLst>
                                            <p:cond delay="1312"/>
                                          </p:stCondLst>
                                        </p:cTn>
                                        <p:tgtEl>
                                          <p:spTgt spid="2"/>
                                        </p:tgtEl>
                                      </p:cBhvr>
                                      <p:to x="100000" y="80000"/>
                                    </p:animScale>
                                    <p:animScale>
                                      <p:cBhvr>
                                        <p:cTn id="26" dur="166" decel="50000">
                                          <p:stCondLst>
                                            <p:cond delay="1338"/>
                                          </p:stCondLst>
                                        </p:cTn>
                                        <p:tgtEl>
                                          <p:spTgt spid="2"/>
                                        </p:tgtEl>
                                      </p:cBhvr>
                                      <p:to x="100000" y="100000"/>
                                    </p:animScale>
                                    <p:animScale>
                                      <p:cBhvr>
                                        <p:cTn id="27" dur="26">
                                          <p:stCondLst>
                                            <p:cond delay="1642"/>
                                          </p:stCondLst>
                                        </p:cTn>
                                        <p:tgtEl>
                                          <p:spTgt spid="2"/>
                                        </p:tgtEl>
                                      </p:cBhvr>
                                      <p:to x="100000" y="90000"/>
                                    </p:animScale>
                                    <p:animScale>
                                      <p:cBhvr>
                                        <p:cTn id="28" dur="166" decel="50000">
                                          <p:stCondLst>
                                            <p:cond delay="1668"/>
                                          </p:stCondLst>
                                        </p:cTn>
                                        <p:tgtEl>
                                          <p:spTgt spid="2"/>
                                        </p:tgtEl>
                                      </p:cBhvr>
                                      <p:to x="100000" y="100000"/>
                                    </p:animScale>
                                    <p:animScale>
                                      <p:cBhvr>
                                        <p:cTn id="29" dur="26">
                                          <p:stCondLst>
                                            <p:cond delay="1808"/>
                                          </p:stCondLst>
                                        </p:cTn>
                                        <p:tgtEl>
                                          <p:spTgt spid="2"/>
                                        </p:tgtEl>
                                      </p:cBhvr>
                                      <p:to x="100000" y="95000"/>
                                    </p:animScale>
                                    <p:animScale>
                                      <p:cBhvr>
                                        <p:cTn id="3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768350"/>
            <a:ext cx="7772400" cy="603250"/>
          </a:xfrm>
        </p:spPr>
        <p:txBody>
          <a:bodyPr/>
          <a:lstStyle/>
          <a:p>
            <a:pPr eaLnBrk="1" hangingPunct="1"/>
            <a:r>
              <a:rPr lang="en-US" altLang="en-US" dirty="0" smtClean="0"/>
              <a:t>Anorexia Nervosa	</a:t>
            </a:r>
          </a:p>
        </p:txBody>
      </p:sp>
      <p:sp>
        <p:nvSpPr>
          <p:cNvPr id="4099" name="Rectangle 3"/>
          <p:cNvSpPr>
            <a:spLocks noGrp="1" noChangeArrowheads="1"/>
          </p:cNvSpPr>
          <p:nvPr>
            <p:ph type="body" idx="1"/>
          </p:nvPr>
        </p:nvSpPr>
        <p:spPr>
          <a:xfrm>
            <a:off x="685800" y="1371600"/>
            <a:ext cx="7772400" cy="4953000"/>
          </a:xfrm>
        </p:spPr>
        <p:txBody>
          <a:bodyPr/>
          <a:lstStyle/>
          <a:p>
            <a:pPr eaLnBrk="1" hangingPunct="1">
              <a:lnSpc>
                <a:spcPct val="90000"/>
              </a:lnSpc>
            </a:pPr>
            <a:r>
              <a:rPr lang="en-US" altLang="en-US" sz="2800" dirty="0" smtClean="0"/>
              <a:t>Patient does not maintain a minimum body weight (85% of expected weight for height and age)</a:t>
            </a:r>
          </a:p>
          <a:p>
            <a:pPr eaLnBrk="1" hangingPunct="1">
              <a:lnSpc>
                <a:spcPct val="90000"/>
              </a:lnSpc>
            </a:pPr>
            <a:r>
              <a:rPr lang="en-US" altLang="en-US" sz="2800" dirty="0" smtClean="0"/>
              <a:t>Despite being underweight, intense fears of weight gain or obesity</a:t>
            </a:r>
          </a:p>
          <a:p>
            <a:pPr eaLnBrk="1" hangingPunct="1">
              <a:lnSpc>
                <a:spcPct val="90000"/>
              </a:lnSpc>
            </a:pPr>
            <a:r>
              <a:rPr lang="en-US" altLang="en-US" sz="2800" dirty="0" smtClean="0"/>
              <a:t>Abnormal perception of body </a:t>
            </a:r>
          </a:p>
          <a:p>
            <a:pPr lvl="1" eaLnBrk="1" hangingPunct="1">
              <a:lnSpc>
                <a:spcPct val="90000"/>
              </a:lnSpc>
            </a:pPr>
            <a:r>
              <a:rPr lang="en-US" altLang="en-US" sz="2400" dirty="0" smtClean="0"/>
              <a:t>`Emphasis on weight or shape </a:t>
            </a:r>
          </a:p>
          <a:p>
            <a:pPr lvl="1" eaLnBrk="1" hangingPunct="1">
              <a:lnSpc>
                <a:spcPct val="90000"/>
              </a:lnSpc>
            </a:pPr>
            <a:r>
              <a:rPr lang="en-US" altLang="en-US" sz="2400" dirty="0" smtClean="0"/>
              <a:t>Denies seriousness of low weight</a:t>
            </a:r>
          </a:p>
          <a:p>
            <a:pPr lvl="1" eaLnBrk="1" hangingPunct="1">
              <a:lnSpc>
                <a:spcPct val="90000"/>
              </a:lnSpc>
            </a:pPr>
            <a:r>
              <a:rPr lang="en-US" altLang="en-US" sz="2400" dirty="0" smtClean="0"/>
              <a:t>Distorted body image</a:t>
            </a:r>
          </a:p>
          <a:p>
            <a:pPr eaLnBrk="1" hangingPunct="1">
              <a:lnSpc>
                <a:spcPct val="90000"/>
              </a:lnSpc>
            </a:pPr>
            <a:r>
              <a:rPr lang="en-US" altLang="en-US" sz="2800" dirty="0" smtClean="0"/>
              <a:t>Missed at least 3 consecutive menstrual periods</a:t>
            </a:r>
          </a:p>
          <a:p>
            <a:pPr lvl="1" eaLnBrk="1" hangingPunct="1">
              <a:lnSpc>
                <a:spcPct val="90000"/>
              </a:lnSpc>
            </a:pPr>
            <a:endParaRPr lang="en-US" altLang="en-US" sz="2400" dirty="0" smtClean="0"/>
          </a:p>
        </p:txBody>
      </p:sp>
      <p:sp>
        <p:nvSpPr>
          <p:cNvPr id="2" name="Date Placeholder 1"/>
          <p:cNvSpPr>
            <a:spLocks noGrp="1"/>
          </p:cNvSpPr>
          <p:nvPr>
            <p:ph type="dt" sz="half" idx="10"/>
          </p:nvPr>
        </p:nvSpPr>
        <p:spPr/>
        <p:txBody>
          <a:bodyPr/>
          <a:lstStyle/>
          <a:p>
            <a:pPr>
              <a:defRPr/>
            </a:pPr>
            <a:fld id="{9A6241AC-33E6-46FB-9104-10808651B281}" type="datetime1">
              <a:rPr lang="en-US" altLang="en-US" smtClean="0">
                <a:solidFill>
                  <a:srgbClr val="545472"/>
                </a:solidFill>
              </a:rPr>
              <a:t>3/21/2016</a:t>
            </a:fld>
            <a:endParaRPr lang="en-US" altLang="en-US" dirty="0">
              <a:solidFill>
                <a:srgbClr val="545472"/>
              </a:solidFill>
            </a:endParaRPr>
          </a:p>
        </p:txBody>
      </p:sp>
      <p:sp>
        <p:nvSpPr>
          <p:cNvPr id="3" name="Slide Number Placeholder 2"/>
          <p:cNvSpPr>
            <a:spLocks noGrp="1"/>
          </p:cNvSpPr>
          <p:nvPr>
            <p:ph type="sldNum" sz="quarter" idx="12"/>
          </p:nvPr>
        </p:nvSpPr>
        <p:spPr/>
        <p:txBody>
          <a:bodyPr/>
          <a:lstStyle/>
          <a:p>
            <a:pPr>
              <a:defRPr/>
            </a:pPr>
            <a:fld id="{2671E27D-D925-4486-9690-0916CCF70E7B}" type="slidenum">
              <a:rPr lang="en-US" altLang="en-US" smtClean="0">
                <a:solidFill>
                  <a:srgbClr val="545472"/>
                </a:solidFill>
              </a:rPr>
              <a:pPr>
                <a:defRPr/>
              </a:pPr>
              <a:t>20</a:t>
            </a:fld>
            <a:endParaRPr lang="en-US" altLang="en-US" dirty="0">
              <a:solidFill>
                <a:srgbClr val="545472"/>
              </a:solidFill>
            </a:endParaRPr>
          </a:p>
        </p:txBody>
      </p:sp>
    </p:spTree>
    <p:extLst>
      <p:ext uri="{BB962C8B-B14F-4D97-AF65-F5344CB8AC3E}">
        <p14:creationId xmlns:p14="http://schemas.microsoft.com/office/powerpoint/2010/main" val="4091313020"/>
      </p:ext>
    </p:extLst>
  </p:cSld>
  <p:clrMapOvr>
    <a:masterClrMapping/>
  </p:clrMapOvr>
  <p:transition>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en-US" dirty="0" smtClean="0"/>
              <a:t>Specifiers for Anorexia</a:t>
            </a:r>
          </a:p>
        </p:txBody>
      </p:sp>
      <p:sp>
        <p:nvSpPr>
          <p:cNvPr id="5123" name="Rectangle 3"/>
          <p:cNvSpPr>
            <a:spLocks noGrp="1" noChangeArrowheads="1"/>
          </p:cNvSpPr>
          <p:nvPr>
            <p:ph type="body" idx="1"/>
          </p:nvPr>
        </p:nvSpPr>
        <p:spPr/>
        <p:txBody>
          <a:bodyPr/>
          <a:lstStyle/>
          <a:p>
            <a:pPr eaLnBrk="1" hangingPunct="1"/>
            <a:r>
              <a:rPr lang="en-US" altLang="en-US" dirty="0" smtClean="0"/>
              <a:t>Binge/Purge Type:</a:t>
            </a:r>
          </a:p>
          <a:p>
            <a:pPr lvl="1" eaLnBrk="1" hangingPunct="1"/>
            <a:r>
              <a:rPr lang="en-US" altLang="en-US" dirty="0" smtClean="0"/>
              <a:t>During the current episode the patient purges or eats in binges</a:t>
            </a:r>
          </a:p>
          <a:p>
            <a:pPr eaLnBrk="1" hangingPunct="1"/>
            <a:r>
              <a:rPr lang="en-US" altLang="en-US" dirty="0" smtClean="0"/>
              <a:t>Restricting Type:</a:t>
            </a:r>
          </a:p>
          <a:p>
            <a:pPr lvl="1" eaLnBrk="1" hangingPunct="1"/>
            <a:r>
              <a:rPr lang="en-US" altLang="en-US" dirty="0" smtClean="0"/>
              <a:t>During the current episode the patient has not binged/purged, but rather has seriously restricted caloric intake.</a:t>
            </a:r>
          </a:p>
        </p:txBody>
      </p:sp>
      <p:sp>
        <p:nvSpPr>
          <p:cNvPr id="2" name="Date Placeholder 1"/>
          <p:cNvSpPr>
            <a:spLocks noGrp="1"/>
          </p:cNvSpPr>
          <p:nvPr>
            <p:ph type="dt" sz="half" idx="10"/>
          </p:nvPr>
        </p:nvSpPr>
        <p:spPr/>
        <p:txBody>
          <a:bodyPr/>
          <a:lstStyle/>
          <a:p>
            <a:pPr>
              <a:defRPr/>
            </a:pPr>
            <a:fld id="{590D75BE-1E97-439A-8B56-10DA4E987196}" type="datetime1">
              <a:rPr lang="en-US" altLang="en-US" smtClean="0">
                <a:solidFill>
                  <a:srgbClr val="545472"/>
                </a:solidFill>
              </a:rPr>
              <a:t>3/21/2016</a:t>
            </a:fld>
            <a:endParaRPr lang="en-US" altLang="en-US" dirty="0">
              <a:solidFill>
                <a:srgbClr val="545472"/>
              </a:solidFill>
            </a:endParaRPr>
          </a:p>
        </p:txBody>
      </p:sp>
      <p:sp>
        <p:nvSpPr>
          <p:cNvPr id="3" name="Slide Number Placeholder 2"/>
          <p:cNvSpPr>
            <a:spLocks noGrp="1"/>
          </p:cNvSpPr>
          <p:nvPr>
            <p:ph type="sldNum" sz="quarter" idx="12"/>
          </p:nvPr>
        </p:nvSpPr>
        <p:spPr/>
        <p:txBody>
          <a:bodyPr/>
          <a:lstStyle/>
          <a:p>
            <a:pPr>
              <a:defRPr/>
            </a:pPr>
            <a:fld id="{2671E27D-D925-4486-9690-0916CCF70E7B}" type="slidenum">
              <a:rPr lang="en-US" altLang="en-US" smtClean="0">
                <a:solidFill>
                  <a:srgbClr val="545472"/>
                </a:solidFill>
              </a:rPr>
              <a:pPr>
                <a:defRPr/>
              </a:pPr>
              <a:t>21</a:t>
            </a:fld>
            <a:endParaRPr lang="en-US" altLang="en-US" dirty="0">
              <a:solidFill>
                <a:srgbClr val="545472"/>
              </a:solidFill>
            </a:endParaRPr>
          </a:p>
        </p:txBody>
      </p:sp>
    </p:spTree>
    <p:extLst>
      <p:ext uri="{BB962C8B-B14F-4D97-AF65-F5344CB8AC3E}">
        <p14:creationId xmlns:p14="http://schemas.microsoft.com/office/powerpoint/2010/main" val="2807459927"/>
      </p:ext>
    </p:extLst>
  </p:cSld>
  <p:clrMapOvr>
    <a:masterClrMapping/>
  </p:clrMapOvr>
  <p:transition>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381000"/>
            <a:ext cx="7772400" cy="685800"/>
          </a:xfrm>
        </p:spPr>
        <p:txBody>
          <a:bodyPr/>
          <a:lstStyle/>
          <a:p>
            <a:pPr eaLnBrk="1" hangingPunct="1"/>
            <a:r>
              <a:rPr lang="en-US" altLang="en-US" dirty="0" smtClean="0"/>
              <a:t>Bulimia Nervosa</a:t>
            </a:r>
          </a:p>
        </p:txBody>
      </p:sp>
      <p:sp>
        <p:nvSpPr>
          <p:cNvPr id="6147" name="Rectangle 3"/>
          <p:cNvSpPr>
            <a:spLocks noGrp="1" noChangeArrowheads="1"/>
          </p:cNvSpPr>
          <p:nvPr>
            <p:ph type="body" idx="1"/>
          </p:nvPr>
        </p:nvSpPr>
        <p:spPr>
          <a:xfrm>
            <a:off x="533400" y="1066800"/>
            <a:ext cx="7772400" cy="5562600"/>
          </a:xfrm>
        </p:spPr>
        <p:txBody>
          <a:bodyPr/>
          <a:lstStyle/>
          <a:p>
            <a:pPr eaLnBrk="1" hangingPunct="1">
              <a:lnSpc>
                <a:spcPct val="90000"/>
              </a:lnSpc>
            </a:pPr>
            <a:r>
              <a:rPr lang="en-US" altLang="en-US" sz="2400" dirty="0" smtClean="0"/>
              <a:t>Recurrent episodes of binge eating</a:t>
            </a:r>
          </a:p>
          <a:p>
            <a:pPr lvl="1" eaLnBrk="1" hangingPunct="1">
              <a:lnSpc>
                <a:spcPct val="90000"/>
              </a:lnSpc>
            </a:pPr>
            <a:r>
              <a:rPr lang="en-US" altLang="en-US" sz="2400" dirty="0" smtClean="0"/>
              <a:t>Eating an amount of food definitely larger than most people would eat in a defined period of time</a:t>
            </a:r>
          </a:p>
          <a:p>
            <a:pPr lvl="1" eaLnBrk="1" hangingPunct="1">
              <a:lnSpc>
                <a:spcPct val="90000"/>
              </a:lnSpc>
            </a:pPr>
            <a:r>
              <a:rPr lang="en-US" altLang="en-US" sz="2400" dirty="0" smtClean="0"/>
              <a:t>A sense of loss of control over eating binge once it begins</a:t>
            </a:r>
          </a:p>
          <a:p>
            <a:pPr eaLnBrk="1" hangingPunct="1">
              <a:lnSpc>
                <a:spcPct val="90000"/>
              </a:lnSpc>
            </a:pPr>
            <a:r>
              <a:rPr lang="en-US" altLang="en-US" sz="2400" dirty="0" smtClean="0"/>
              <a:t>Recurrent compensatory behaviors to prevent weight gain</a:t>
            </a:r>
          </a:p>
          <a:p>
            <a:pPr lvl="1" eaLnBrk="1" hangingPunct="1">
              <a:lnSpc>
                <a:spcPct val="90000"/>
              </a:lnSpc>
            </a:pPr>
            <a:r>
              <a:rPr lang="en-US" altLang="en-US" sz="2400" dirty="0" smtClean="0"/>
              <a:t>Self-induced vomiting, misuse of laxatives, diuretics, etc.</a:t>
            </a:r>
          </a:p>
          <a:p>
            <a:pPr eaLnBrk="1" hangingPunct="1">
              <a:lnSpc>
                <a:spcPct val="90000"/>
              </a:lnSpc>
            </a:pPr>
            <a:r>
              <a:rPr lang="en-US" altLang="en-US" sz="2400" dirty="0" smtClean="0"/>
              <a:t>The binges occur on average, twice a week over at least a 3 month period of time</a:t>
            </a:r>
          </a:p>
          <a:p>
            <a:pPr eaLnBrk="1" hangingPunct="1">
              <a:lnSpc>
                <a:spcPct val="90000"/>
              </a:lnSpc>
            </a:pPr>
            <a:r>
              <a:rPr lang="en-US" altLang="en-US" sz="2400" dirty="0" smtClean="0"/>
              <a:t>Self-evaluation is unduly influenced by shape and weight</a:t>
            </a:r>
          </a:p>
          <a:p>
            <a:pPr eaLnBrk="1" hangingPunct="1">
              <a:lnSpc>
                <a:spcPct val="90000"/>
              </a:lnSpc>
            </a:pPr>
            <a:r>
              <a:rPr lang="en-US" altLang="en-US" sz="2400" dirty="0" smtClean="0"/>
              <a:t>Not during episodes of Anorexia</a:t>
            </a:r>
          </a:p>
        </p:txBody>
      </p:sp>
      <p:sp>
        <p:nvSpPr>
          <p:cNvPr id="2" name="Date Placeholder 1"/>
          <p:cNvSpPr>
            <a:spLocks noGrp="1"/>
          </p:cNvSpPr>
          <p:nvPr>
            <p:ph type="dt" sz="half" idx="10"/>
          </p:nvPr>
        </p:nvSpPr>
        <p:spPr/>
        <p:txBody>
          <a:bodyPr/>
          <a:lstStyle/>
          <a:p>
            <a:pPr>
              <a:defRPr/>
            </a:pPr>
            <a:fld id="{B9A46F52-90E0-457F-AA98-B4DD51135D78}" type="datetime1">
              <a:rPr lang="en-US" altLang="en-US" smtClean="0">
                <a:solidFill>
                  <a:srgbClr val="545472"/>
                </a:solidFill>
              </a:rPr>
              <a:t>3/21/2016</a:t>
            </a:fld>
            <a:endParaRPr lang="en-US" altLang="en-US" dirty="0">
              <a:solidFill>
                <a:srgbClr val="545472"/>
              </a:solidFill>
            </a:endParaRPr>
          </a:p>
        </p:txBody>
      </p:sp>
      <p:sp>
        <p:nvSpPr>
          <p:cNvPr id="3" name="Slide Number Placeholder 2"/>
          <p:cNvSpPr>
            <a:spLocks noGrp="1"/>
          </p:cNvSpPr>
          <p:nvPr>
            <p:ph type="sldNum" sz="quarter" idx="12"/>
          </p:nvPr>
        </p:nvSpPr>
        <p:spPr/>
        <p:txBody>
          <a:bodyPr/>
          <a:lstStyle/>
          <a:p>
            <a:pPr>
              <a:defRPr/>
            </a:pPr>
            <a:fld id="{2671E27D-D925-4486-9690-0916CCF70E7B}" type="slidenum">
              <a:rPr lang="en-US" altLang="en-US" smtClean="0">
                <a:solidFill>
                  <a:srgbClr val="545472"/>
                </a:solidFill>
              </a:rPr>
              <a:pPr>
                <a:defRPr/>
              </a:pPr>
              <a:t>22</a:t>
            </a:fld>
            <a:endParaRPr lang="en-US" altLang="en-US" dirty="0">
              <a:solidFill>
                <a:srgbClr val="545472"/>
              </a:solidFill>
            </a:endParaRPr>
          </a:p>
        </p:txBody>
      </p:sp>
    </p:spTree>
    <p:extLst>
      <p:ext uri="{BB962C8B-B14F-4D97-AF65-F5344CB8AC3E}">
        <p14:creationId xmlns:p14="http://schemas.microsoft.com/office/powerpoint/2010/main" val="3862613817"/>
      </p:ext>
    </p:extLst>
  </p:cSld>
  <p:clrMapOvr>
    <a:masterClrMapping/>
  </p:clrMapOvr>
  <p:transition>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dirty="0" smtClean="0"/>
              <a:t>Specifiers For Bulimia Nervosa</a:t>
            </a:r>
          </a:p>
        </p:txBody>
      </p:sp>
      <p:sp>
        <p:nvSpPr>
          <p:cNvPr id="7171" name="Rectangle 3"/>
          <p:cNvSpPr>
            <a:spLocks noGrp="1" noChangeArrowheads="1"/>
          </p:cNvSpPr>
          <p:nvPr>
            <p:ph type="body" idx="1"/>
          </p:nvPr>
        </p:nvSpPr>
        <p:spPr/>
        <p:txBody>
          <a:bodyPr/>
          <a:lstStyle/>
          <a:p>
            <a:pPr eaLnBrk="1" hangingPunct="1">
              <a:lnSpc>
                <a:spcPct val="90000"/>
              </a:lnSpc>
            </a:pPr>
            <a:r>
              <a:rPr lang="en-US" altLang="en-US" dirty="0" smtClean="0"/>
              <a:t>Purging Type</a:t>
            </a:r>
          </a:p>
          <a:p>
            <a:pPr lvl="1" eaLnBrk="1" hangingPunct="1">
              <a:lnSpc>
                <a:spcPct val="90000"/>
              </a:lnSpc>
            </a:pPr>
            <a:r>
              <a:rPr lang="en-US" altLang="en-US" dirty="0" smtClean="0"/>
              <a:t>During the current episode, the person has regularly engaged in self-induced vomiting or misuse of laxatives, diuretics or enemas</a:t>
            </a:r>
          </a:p>
          <a:p>
            <a:pPr eaLnBrk="1" hangingPunct="1">
              <a:lnSpc>
                <a:spcPct val="90000"/>
              </a:lnSpc>
            </a:pPr>
            <a:r>
              <a:rPr lang="en-US" altLang="en-US" dirty="0" smtClean="0"/>
              <a:t>Non-purging Type</a:t>
            </a:r>
          </a:p>
          <a:p>
            <a:pPr lvl="1" eaLnBrk="1" hangingPunct="1">
              <a:lnSpc>
                <a:spcPct val="90000"/>
              </a:lnSpc>
            </a:pPr>
            <a:r>
              <a:rPr lang="en-US" altLang="en-US" dirty="0" smtClean="0"/>
              <a:t>During the current episode, the person has used other inappropriate compensatory behaviors such as fasting or excessive exercise (but has not engaged in purging)</a:t>
            </a:r>
          </a:p>
        </p:txBody>
      </p:sp>
      <p:sp>
        <p:nvSpPr>
          <p:cNvPr id="2" name="Date Placeholder 1"/>
          <p:cNvSpPr>
            <a:spLocks noGrp="1"/>
          </p:cNvSpPr>
          <p:nvPr>
            <p:ph type="dt" sz="half" idx="10"/>
          </p:nvPr>
        </p:nvSpPr>
        <p:spPr/>
        <p:txBody>
          <a:bodyPr/>
          <a:lstStyle/>
          <a:p>
            <a:pPr>
              <a:defRPr/>
            </a:pPr>
            <a:fld id="{B7B64E31-96E8-41B4-B160-18D783935CC2}" type="datetime1">
              <a:rPr lang="en-US" altLang="en-US" smtClean="0">
                <a:solidFill>
                  <a:srgbClr val="545472"/>
                </a:solidFill>
              </a:rPr>
              <a:t>3/21/2016</a:t>
            </a:fld>
            <a:endParaRPr lang="en-US" altLang="en-US" dirty="0">
              <a:solidFill>
                <a:srgbClr val="545472"/>
              </a:solidFill>
            </a:endParaRPr>
          </a:p>
        </p:txBody>
      </p:sp>
      <p:sp>
        <p:nvSpPr>
          <p:cNvPr id="3" name="Slide Number Placeholder 2"/>
          <p:cNvSpPr>
            <a:spLocks noGrp="1"/>
          </p:cNvSpPr>
          <p:nvPr>
            <p:ph type="sldNum" sz="quarter" idx="12"/>
          </p:nvPr>
        </p:nvSpPr>
        <p:spPr/>
        <p:txBody>
          <a:bodyPr/>
          <a:lstStyle/>
          <a:p>
            <a:pPr>
              <a:defRPr/>
            </a:pPr>
            <a:fld id="{2671E27D-D925-4486-9690-0916CCF70E7B}" type="slidenum">
              <a:rPr lang="en-US" altLang="en-US" smtClean="0">
                <a:solidFill>
                  <a:srgbClr val="545472"/>
                </a:solidFill>
              </a:rPr>
              <a:pPr>
                <a:defRPr/>
              </a:pPr>
              <a:t>23</a:t>
            </a:fld>
            <a:endParaRPr lang="en-US" altLang="en-US" dirty="0">
              <a:solidFill>
                <a:srgbClr val="545472"/>
              </a:solidFill>
            </a:endParaRPr>
          </a:p>
        </p:txBody>
      </p:sp>
    </p:spTree>
    <p:extLst>
      <p:ext uri="{BB962C8B-B14F-4D97-AF65-F5344CB8AC3E}">
        <p14:creationId xmlns:p14="http://schemas.microsoft.com/office/powerpoint/2010/main" val="1649938823"/>
      </p:ext>
    </p:extLst>
  </p:cSld>
  <p:clrMapOvr>
    <a:masterClrMapping/>
  </p:clrMapOvr>
  <p:transition>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dirty="0" smtClean="0"/>
              <a:t>Eating Disorder NOS</a:t>
            </a:r>
          </a:p>
        </p:txBody>
      </p:sp>
      <p:sp>
        <p:nvSpPr>
          <p:cNvPr id="8195" name="Rectangle 3"/>
          <p:cNvSpPr>
            <a:spLocks noGrp="1" noChangeArrowheads="1"/>
          </p:cNvSpPr>
          <p:nvPr>
            <p:ph type="body" idx="1"/>
          </p:nvPr>
        </p:nvSpPr>
        <p:spPr/>
        <p:txBody>
          <a:bodyPr/>
          <a:lstStyle/>
          <a:p>
            <a:pPr eaLnBrk="1" hangingPunct="1"/>
            <a:r>
              <a:rPr lang="en-US" altLang="en-US" dirty="0" smtClean="0"/>
              <a:t>Used when one criteria is not met, but others are, for example</a:t>
            </a:r>
          </a:p>
          <a:p>
            <a:pPr lvl="1" eaLnBrk="1" hangingPunct="1"/>
            <a:r>
              <a:rPr lang="en-US" altLang="en-US" dirty="0" smtClean="0"/>
              <a:t>Meets all criteria for Anorexia except still has regular menses</a:t>
            </a:r>
          </a:p>
          <a:p>
            <a:pPr lvl="1" eaLnBrk="1" hangingPunct="1"/>
            <a:r>
              <a:rPr lang="en-US" altLang="en-US" dirty="0" smtClean="0"/>
              <a:t>Meets all criteria except current weight is in “normal” range</a:t>
            </a:r>
          </a:p>
        </p:txBody>
      </p:sp>
      <p:sp>
        <p:nvSpPr>
          <p:cNvPr id="2" name="Date Placeholder 1"/>
          <p:cNvSpPr>
            <a:spLocks noGrp="1"/>
          </p:cNvSpPr>
          <p:nvPr>
            <p:ph type="dt" sz="half" idx="10"/>
          </p:nvPr>
        </p:nvSpPr>
        <p:spPr/>
        <p:txBody>
          <a:bodyPr/>
          <a:lstStyle/>
          <a:p>
            <a:pPr>
              <a:defRPr/>
            </a:pPr>
            <a:fld id="{8A892F43-3A96-4108-B999-809B43B4623A}" type="datetime1">
              <a:rPr lang="en-US" altLang="en-US" smtClean="0">
                <a:solidFill>
                  <a:srgbClr val="545472"/>
                </a:solidFill>
              </a:rPr>
              <a:t>3/21/2016</a:t>
            </a:fld>
            <a:endParaRPr lang="en-US" altLang="en-US" dirty="0">
              <a:solidFill>
                <a:srgbClr val="545472"/>
              </a:solidFill>
            </a:endParaRPr>
          </a:p>
        </p:txBody>
      </p:sp>
      <p:sp>
        <p:nvSpPr>
          <p:cNvPr id="3" name="Slide Number Placeholder 2"/>
          <p:cNvSpPr>
            <a:spLocks noGrp="1"/>
          </p:cNvSpPr>
          <p:nvPr>
            <p:ph type="sldNum" sz="quarter" idx="12"/>
          </p:nvPr>
        </p:nvSpPr>
        <p:spPr/>
        <p:txBody>
          <a:bodyPr/>
          <a:lstStyle/>
          <a:p>
            <a:pPr>
              <a:defRPr/>
            </a:pPr>
            <a:fld id="{2671E27D-D925-4486-9690-0916CCF70E7B}" type="slidenum">
              <a:rPr lang="en-US" altLang="en-US" smtClean="0">
                <a:solidFill>
                  <a:srgbClr val="545472"/>
                </a:solidFill>
              </a:rPr>
              <a:pPr>
                <a:defRPr/>
              </a:pPr>
              <a:t>24</a:t>
            </a:fld>
            <a:endParaRPr lang="en-US" altLang="en-US" dirty="0">
              <a:solidFill>
                <a:srgbClr val="545472"/>
              </a:solidFill>
            </a:endParaRPr>
          </a:p>
        </p:txBody>
      </p:sp>
    </p:spTree>
    <p:extLst>
      <p:ext uri="{BB962C8B-B14F-4D97-AF65-F5344CB8AC3E}">
        <p14:creationId xmlns:p14="http://schemas.microsoft.com/office/powerpoint/2010/main" val="3606736576"/>
      </p:ext>
    </p:extLst>
  </p:cSld>
  <p:clrMapOvr>
    <a:masterClrMapping/>
  </p:clrMapOvr>
  <p:transition>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26"/>
          <p:cNvSpPr>
            <a:spLocks noGrp="1" noChangeArrowheads="1"/>
          </p:cNvSpPr>
          <p:nvPr>
            <p:ph type="title"/>
          </p:nvPr>
        </p:nvSpPr>
        <p:spPr/>
        <p:txBody>
          <a:bodyPr/>
          <a:lstStyle/>
          <a:p>
            <a:pPr eaLnBrk="1" hangingPunct="1"/>
            <a:r>
              <a:rPr lang="en-US" altLang="en-US" dirty="0" smtClean="0"/>
              <a:t>Some interesting statistics </a:t>
            </a:r>
          </a:p>
        </p:txBody>
      </p:sp>
      <p:sp>
        <p:nvSpPr>
          <p:cNvPr id="10243" name="Rectangle 1027"/>
          <p:cNvSpPr>
            <a:spLocks noGrp="1" noChangeArrowheads="1"/>
          </p:cNvSpPr>
          <p:nvPr>
            <p:ph type="body" idx="1"/>
          </p:nvPr>
        </p:nvSpPr>
        <p:spPr/>
        <p:txBody>
          <a:bodyPr/>
          <a:lstStyle/>
          <a:p>
            <a:pPr eaLnBrk="1" hangingPunct="1">
              <a:lnSpc>
                <a:spcPct val="80000"/>
              </a:lnSpc>
            </a:pPr>
            <a:r>
              <a:rPr lang="en-US" altLang="en-US" sz="2800" dirty="0" smtClean="0"/>
              <a:t>Majority of people with anorexia-bulimia are women</a:t>
            </a:r>
          </a:p>
          <a:p>
            <a:pPr eaLnBrk="1" hangingPunct="1">
              <a:lnSpc>
                <a:spcPct val="80000"/>
              </a:lnSpc>
            </a:pPr>
            <a:r>
              <a:rPr lang="en-US" altLang="en-US" sz="2800" dirty="0" smtClean="0"/>
              <a:t>Risk is much higher in women born since 1960—why?</a:t>
            </a:r>
          </a:p>
          <a:p>
            <a:pPr eaLnBrk="1" hangingPunct="1">
              <a:lnSpc>
                <a:spcPct val="80000"/>
              </a:lnSpc>
            </a:pPr>
            <a:r>
              <a:rPr lang="en-US" altLang="en-US" sz="2800" dirty="0" smtClean="0"/>
              <a:t>Cross culturally, what would explain Nasser’s study showing 0% eating disorders in Cairo, Egypt, but 12% of Egyptian women in college in England had eating disorders?</a:t>
            </a:r>
          </a:p>
          <a:p>
            <a:pPr eaLnBrk="1" hangingPunct="1">
              <a:lnSpc>
                <a:spcPct val="80000"/>
              </a:lnSpc>
            </a:pPr>
            <a:r>
              <a:rPr lang="en-US" altLang="en-US" sz="2800" dirty="0" smtClean="0"/>
              <a:t>Anorexia and bulimia are strongly developmentally related.</a:t>
            </a:r>
          </a:p>
        </p:txBody>
      </p:sp>
      <p:sp>
        <p:nvSpPr>
          <p:cNvPr id="2" name="Date Placeholder 1"/>
          <p:cNvSpPr>
            <a:spLocks noGrp="1"/>
          </p:cNvSpPr>
          <p:nvPr>
            <p:ph type="dt" sz="half" idx="10"/>
          </p:nvPr>
        </p:nvSpPr>
        <p:spPr/>
        <p:txBody>
          <a:bodyPr/>
          <a:lstStyle/>
          <a:p>
            <a:pPr>
              <a:defRPr/>
            </a:pPr>
            <a:fld id="{3EF5FF2B-F39D-42CC-8615-6E5F76F00D9F}" type="datetime1">
              <a:rPr lang="en-US" altLang="en-US" smtClean="0">
                <a:solidFill>
                  <a:srgbClr val="545472"/>
                </a:solidFill>
              </a:rPr>
              <a:t>3/21/2016</a:t>
            </a:fld>
            <a:endParaRPr lang="en-US" altLang="en-US" dirty="0">
              <a:solidFill>
                <a:srgbClr val="545472"/>
              </a:solidFill>
            </a:endParaRPr>
          </a:p>
        </p:txBody>
      </p:sp>
      <p:sp>
        <p:nvSpPr>
          <p:cNvPr id="3" name="Slide Number Placeholder 2"/>
          <p:cNvSpPr>
            <a:spLocks noGrp="1"/>
          </p:cNvSpPr>
          <p:nvPr>
            <p:ph type="sldNum" sz="quarter" idx="12"/>
          </p:nvPr>
        </p:nvSpPr>
        <p:spPr/>
        <p:txBody>
          <a:bodyPr/>
          <a:lstStyle/>
          <a:p>
            <a:pPr>
              <a:defRPr/>
            </a:pPr>
            <a:fld id="{2671E27D-D925-4486-9690-0916CCF70E7B}" type="slidenum">
              <a:rPr lang="en-US" altLang="en-US" smtClean="0">
                <a:solidFill>
                  <a:srgbClr val="545472"/>
                </a:solidFill>
              </a:rPr>
              <a:pPr>
                <a:defRPr/>
              </a:pPr>
              <a:t>25</a:t>
            </a:fld>
            <a:endParaRPr lang="en-US" altLang="en-US" dirty="0">
              <a:solidFill>
                <a:srgbClr val="545472"/>
              </a:solidFill>
            </a:endParaRPr>
          </a:p>
        </p:txBody>
      </p:sp>
    </p:spTree>
    <p:extLst>
      <p:ext uri="{BB962C8B-B14F-4D97-AF65-F5344CB8AC3E}">
        <p14:creationId xmlns:p14="http://schemas.microsoft.com/office/powerpoint/2010/main" val="2783967447"/>
      </p:ext>
    </p:extLst>
  </p:cSld>
  <p:clrMapOvr>
    <a:masterClrMapping/>
  </p:clrMapOvr>
  <p:transition>
    <p:rand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dirty="0" smtClean="0"/>
              <a:t>Causes of Eating Disorders</a:t>
            </a:r>
          </a:p>
        </p:txBody>
      </p:sp>
      <p:sp>
        <p:nvSpPr>
          <p:cNvPr id="11267" name="Rectangle 3"/>
          <p:cNvSpPr>
            <a:spLocks noGrp="1" noChangeArrowheads="1"/>
          </p:cNvSpPr>
          <p:nvPr>
            <p:ph type="body" idx="1"/>
          </p:nvPr>
        </p:nvSpPr>
        <p:spPr>
          <a:xfrm>
            <a:off x="685800" y="2362200"/>
            <a:ext cx="7772400" cy="4114800"/>
          </a:xfrm>
        </p:spPr>
        <p:txBody>
          <a:bodyPr/>
          <a:lstStyle/>
          <a:p>
            <a:pPr eaLnBrk="1" hangingPunct="1"/>
            <a:r>
              <a:rPr lang="en-US" altLang="en-US" dirty="0" smtClean="0"/>
              <a:t>Very heavily culturally influenced</a:t>
            </a:r>
          </a:p>
          <a:p>
            <a:pPr eaLnBrk="1" hangingPunct="1"/>
            <a:r>
              <a:rPr lang="en-US" altLang="en-US" dirty="0" smtClean="0"/>
              <a:t>Predominance of dieting and diet related information in media</a:t>
            </a:r>
          </a:p>
          <a:p>
            <a:pPr eaLnBrk="1" hangingPunct="1"/>
            <a:r>
              <a:rPr lang="en-US" altLang="en-US" dirty="0" smtClean="0"/>
              <a:t>Possible role of family relationships, pressure to be ‘perfect’</a:t>
            </a:r>
          </a:p>
          <a:p>
            <a:pPr eaLnBrk="1" hangingPunct="1"/>
            <a:endParaRPr lang="en-US" altLang="en-US" dirty="0" smtClean="0"/>
          </a:p>
        </p:txBody>
      </p:sp>
      <p:sp>
        <p:nvSpPr>
          <p:cNvPr id="2" name="Date Placeholder 1"/>
          <p:cNvSpPr>
            <a:spLocks noGrp="1"/>
          </p:cNvSpPr>
          <p:nvPr>
            <p:ph type="dt" sz="half" idx="10"/>
          </p:nvPr>
        </p:nvSpPr>
        <p:spPr/>
        <p:txBody>
          <a:bodyPr/>
          <a:lstStyle/>
          <a:p>
            <a:pPr>
              <a:defRPr/>
            </a:pPr>
            <a:fld id="{8260D822-41C3-448B-9053-A573AAD00187}" type="datetime1">
              <a:rPr lang="en-US" altLang="en-US" smtClean="0">
                <a:solidFill>
                  <a:srgbClr val="545472"/>
                </a:solidFill>
              </a:rPr>
              <a:t>3/21/2016</a:t>
            </a:fld>
            <a:endParaRPr lang="en-US" altLang="en-US" dirty="0">
              <a:solidFill>
                <a:srgbClr val="545472"/>
              </a:solidFill>
            </a:endParaRPr>
          </a:p>
        </p:txBody>
      </p:sp>
      <p:sp>
        <p:nvSpPr>
          <p:cNvPr id="3" name="Slide Number Placeholder 2"/>
          <p:cNvSpPr>
            <a:spLocks noGrp="1"/>
          </p:cNvSpPr>
          <p:nvPr>
            <p:ph type="sldNum" sz="quarter" idx="12"/>
          </p:nvPr>
        </p:nvSpPr>
        <p:spPr/>
        <p:txBody>
          <a:bodyPr/>
          <a:lstStyle/>
          <a:p>
            <a:pPr>
              <a:defRPr/>
            </a:pPr>
            <a:fld id="{2671E27D-D925-4486-9690-0916CCF70E7B}" type="slidenum">
              <a:rPr lang="en-US" altLang="en-US" smtClean="0">
                <a:solidFill>
                  <a:srgbClr val="545472"/>
                </a:solidFill>
              </a:rPr>
              <a:pPr>
                <a:defRPr/>
              </a:pPr>
              <a:t>26</a:t>
            </a:fld>
            <a:endParaRPr lang="en-US" altLang="en-US" dirty="0">
              <a:solidFill>
                <a:srgbClr val="545472"/>
              </a:solidFill>
            </a:endParaRPr>
          </a:p>
        </p:txBody>
      </p:sp>
    </p:spTree>
    <p:extLst>
      <p:ext uri="{BB962C8B-B14F-4D97-AF65-F5344CB8AC3E}">
        <p14:creationId xmlns:p14="http://schemas.microsoft.com/office/powerpoint/2010/main" val="2057420080"/>
      </p:ext>
    </p:extLst>
  </p:cSld>
  <p:clrMapOvr>
    <a:masterClrMapping/>
  </p:clrMapOvr>
  <p:transition>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sz="4000" dirty="0" smtClean="0"/>
              <a:t>Integrative Model of Eating Disorders</a:t>
            </a:r>
          </a:p>
        </p:txBody>
      </p:sp>
      <p:sp>
        <p:nvSpPr>
          <p:cNvPr id="12291" name="Rectangle 3"/>
          <p:cNvSpPr>
            <a:spLocks noGrp="1" noChangeArrowheads="1"/>
          </p:cNvSpPr>
          <p:nvPr>
            <p:ph type="body" idx="1"/>
          </p:nvPr>
        </p:nvSpPr>
        <p:spPr/>
        <p:txBody>
          <a:bodyPr/>
          <a:lstStyle/>
          <a:p>
            <a:pPr eaLnBrk="1" hangingPunct="1"/>
            <a:r>
              <a:rPr lang="en-US" altLang="en-US" dirty="0" smtClean="0"/>
              <a:t>Psychological Influences:  Anxiety about appearance and presentation to others</a:t>
            </a:r>
          </a:p>
          <a:p>
            <a:pPr eaLnBrk="1" hangingPunct="1"/>
            <a:r>
              <a:rPr lang="en-US" altLang="en-US" dirty="0" smtClean="0"/>
              <a:t>Biological influences:  Inherited vulnerability to stress, associated with impulsive eating.</a:t>
            </a:r>
          </a:p>
          <a:p>
            <a:pPr eaLnBrk="1" hangingPunct="1"/>
            <a:r>
              <a:rPr lang="en-US" altLang="en-US" dirty="0" smtClean="0"/>
              <a:t>Social influences:  Cultural pressure to be thin, family pressure</a:t>
            </a:r>
          </a:p>
        </p:txBody>
      </p:sp>
      <p:sp>
        <p:nvSpPr>
          <p:cNvPr id="2" name="Date Placeholder 1"/>
          <p:cNvSpPr>
            <a:spLocks noGrp="1"/>
          </p:cNvSpPr>
          <p:nvPr>
            <p:ph type="dt" sz="half" idx="10"/>
          </p:nvPr>
        </p:nvSpPr>
        <p:spPr/>
        <p:txBody>
          <a:bodyPr/>
          <a:lstStyle/>
          <a:p>
            <a:pPr>
              <a:defRPr/>
            </a:pPr>
            <a:fld id="{016DF767-6620-44CC-99DE-EF4B5DC93494}" type="datetime1">
              <a:rPr lang="en-US" altLang="en-US" smtClean="0">
                <a:solidFill>
                  <a:srgbClr val="545472"/>
                </a:solidFill>
              </a:rPr>
              <a:t>3/21/2016</a:t>
            </a:fld>
            <a:endParaRPr lang="en-US" altLang="en-US" dirty="0">
              <a:solidFill>
                <a:srgbClr val="545472"/>
              </a:solidFill>
            </a:endParaRPr>
          </a:p>
        </p:txBody>
      </p:sp>
      <p:sp>
        <p:nvSpPr>
          <p:cNvPr id="3" name="Slide Number Placeholder 2"/>
          <p:cNvSpPr>
            <a:spLocks noGrp="1"/>
          </p:cNvSpPr>
          <p:nvPr>
            <p:ph type="sldNum" sz="quarter" idx="12"/>
          </p:nvPr>
        </p:nvSpPr>
        <p:spPr/>
        <p:txBody>
          <a:bodyPr/>
          <a:lstStyle/>
          <a:p>
            <a:pPr>
              <a:defRPr/>
            </a:pPr>
            <a:fld id="{2671E27D-D925-4486-9690-0916CCF70E7B}" type="slidenum">
              <a:rPr lang="en-US" altLang="en-US" smtClean="0">
                <a:solidFill>
                  <a:srgbClr val="545472"/>
                </a:solidFill>
              </a:rPr>
              <a:pPr>
                <a:defRPr/>
              </a:pPr>
              <a:t>27</a:t>
            </a:fld>
            <a:endParaRPr lang="en-US" altLang="en-US" dirty="0">
              <a:solidFill>
                <a:srgbClr val="545472"/>
              </a:solidFill>
            </a:endParaRPr>
          </a:p>
        </p:txBody>
      </p:sp>
    </p:spTree>
    <p:extLst>
      <p:ext uri="{BB962C8B-B14F-4D97-AF65-F5344CB8AC3E}">
        <p14:creationId xmlns:p14="http://schemas.microsoft.com/office/powerpoint/2010/main" val="1144798779"/>
      </p:ext>
    </p:extLst>
  </p:cSld>
  <p:clrMapOvr>
    <a:masterClrMapping/>
  </p:clrMapOvr>
  <p:transition>
    <p:rand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228600"/>
            <a:ext cx="7772400" cy="762000"/>
          </a:xfrm>
        </p:spPr>
        <p:txBody>
          <a:bodyPr/>
          <a:lstStyle/>
          <a:p>
            <a:pPr eaLnBrk="1" hangingPunct="1"/>
            <a:r>
              <a:rPr lang="en-US" altLang="en-US" dirty="0" smtClean="0"/>
              <a:t>Treatment of Eating Disorders</a:t>
            </a:r>
          </a:p>
        </p:txBody>
      </p:sp>
      <p:sp>
        <p:nvSpPr>
          <p:cNvPr id="13315" name="Rectangle 3"/>
          <p:cNvSpPr>
            <a:spLocks noGrp="1" noChangeArrowheads="1"/>
          </p:cNvSpPr>
          <p:nvPr>
            <p:ph type="body" idx="1"/>
          </p:nvPr>
        </p:nvSpPr>
        <p:spPr>
          <a:xfrm>
            <a:off x="685800" y="1066800"/>
            <a:ext cx="7772400" cy="5562600"/>
          </a:xfrm>
        </p:spPr>
        <p:txBody>
          <a:bodyPr/>
          <a:lstStyle/>
          <a:p>
            <a:pPr eaLnBrk="1" hangingPunct="1">
              <a:lnSpc>
                <a:spcPct val="90000"/>
              </a:lnSpc>
            </a:pPr>
            <a:r>
              <a:rPr lang="en-US" altLang="en-US" dirty="0" smtClean="0"/>
              <a:t>Drug Treatments</a:t>
            </a:r>
          </a:p>
          <a:p>
            <a:pPr lvl="1" eaLnBrk="1" hangingPunct="1">
              <a:lnSpc>
                <a:spcPct val="90000"/>
              </a:lnSpc>
            </a:pPr>
            <a:r>
              <a:rPr lang="en-US" altLang="en-US" dirty="0" smtClean="0"/>
              <a:t>SSRI’s to decrease anxiety and modify eating behavior (seems to reduce compulsions)</a:t>
            </a:r>
          </a:p>
          <a:p>
            <a:pPr eaLnBrk="1" hangingPunct="1">
              <a:lnSpc>
                <a:spcPct val="90000"/>
              </a:lnSpc>
            </a:pPr>
            <a:r>
              <a:rPr lang="en-US" altLang="en-US" dirty="0" smtClean="0"/>
              <a:t>Psychological Treatments</a:t>
            </a:r>
          </a:p>
          <a:p>
            <a:pPr lvl="1" eaLnBrk="1" hangingPunct="1">
              <a:lnSpc>
                <a:spcPct val="90000"/>
              </a:lnSpc>
            </a:pPr>
            <a:r>
              <a:rPr lang="en-US" altLang="en-US" dirty="0" smtClean="0"/>
              <a:t>Cognitive-behavioral treatment (CBT)</a:t>
            </a:r>
          </a:p>
          <a:p>
            <a:pPr lvl="2" eaLnBrk="1" hangingPunct="1">
              <a:lnSpc>
                <a:spcPct val="90000"/>
              </a:lnSpc>
            </a:pPr>
            <a:r>
              <a:rPr lang="en-US" altLang="en-US" dirty="0" smtClean="0"/>
              <a:t>Good eating habits </a:t>
            </a:r>
          </a:p>
          <a:p>
            <a:pPr lvl="2" eaLnBrk="1" hangingPunct="1">
              <a:lnSpc>
                <a:spcPct val="90000"/>
              </a:lnSpc>
            </a:pPr>
            <a:r>
              <a:rPr lang="en-US" altLang="en-US" dirty="0" smtClean="0"/>
              <a:t>Correct cognitions about eating/diet/weight gain</a:t>
            </a:r>
          </a:p>
          <a:p>
            <a:pPr lvl="2" eaLnBrk="1" hangingPunct="1">
              <a:lnSpc>
                <a:spcPct val="90000"/>
              </a:lnSpc>
            </a:pPr>
            <a:r>
              <a:rPr lang="en-US" altLang="en-US" dirty="0" smtClean="0"/>
              <a:t>Stop purging (which reduces binging)</a:t>
            </a:r>
          </a:p>
          <a:p>
            <a:pPr lvl="1" eaLnBrk="1" hangingPunct="1">
              <a:lnSpc>
                <a:spcPct val="90000"/>
              </a:lnSpc>
            </a:pPr>
            <a:r>
              <a:rPr lang="en-US" altLang="en-US" dirty="0" smtClean="0"/>
              <a:t>Interpersonal psychotherapy</a:t>
            </a:r>
          </a:p>
          <a:p>
            <a:pPr lvl="2" eaLnBrk="1" hangingPunct="1">
              <a:lnSpc>
                <a:spcPct val="90000"/>
              </a:lnSpc>
            </a:pPr>
            <a:r>
              <a:rPr lang="en-US" altLang="en-US" dirty="0" smtClean="0"/>
              <a:t>Effective, but not as quickly as CBT</a:t>
            </a:r>
          </a:p>
        </p:txBody>
      </p:sp>
      <p:sp>
        <p:nvSpPr>
          <p:cNvPr id="2" name="Date Placeholder 1"/>
          <p:cNvSpPr>
            <a:spLocks noGrp="1"/>
          </p:cNvSpPr>
          <p:nvPr>
            <p:ph type="dt" sz="half" idx="10"/>
          </p:nvPr>
        </p:nvSpPr>
        <p:spPr/>
        <p:txBody>
          <a:bodyPr/>
          <a:lstStyle/>
          <a:p>
            <a:pPr>
              <a:defRPr/>
            </a:pPr>
            <a:fld id="{D599C697-85E0-4599-9B13-E93CD841ED4D}" type="datetime1">
              <a:rPr lang="en-US" altLang="en-US" smtClean="0">
                <a:solidFill>
                  <a:srgbClr val="545472"/>
                </a:solidFill>
              </a:rPr>
              <a:t>3/21/2016</a:t>
            </a:fld>
            <a:endParaRPr lang="en-US" altLang="en-US" dirty="0">
              <a:solidFill>
                <a:srgbClr val="545472"/>
              </a:solidFill>
            </a:endParaRPr>
          </a:p>
        </p:txBody>
      </p:sp>
      <p:sp>
        <p:nvSpPr>
          <p:cNvPr id="3" name="Slide Number Placeholder 2"/>
          <p:cNvSpPr>
            <a:spLocks noGrp="1"/>
          </p:cNvSpPr>
          <p:nvPr>
            <p:ph type="sldNum" sz="quarter" idx="12"/>
          </p:nvPr>
        </p:nvSpPr>
        <p:spPr/>
        <p:txBody>
          <a:bodyPr/>
          <a:lstStyle/>
          <a:p>
            <a:pPr>
              <a:defRPr/>
            </a:pPr>
            <a:fld id="{2671E27D-D925-4486-9690-0916CCF70E7B}" type="slidenum">
              <a:rPr lang="en-US" altLang="en-US" smtClean="0">
                <a:solidFill>
                  <a:srgbClr val="545472"/>
                </a:solidFill>
              </a:rPr>
              <a:pPr>
                <a:defRPr/>
              </a:pPr>
              <a:t>28</a:t>
            </a:fld>
            <a:endParaRPr lang="en-US" altLang="en-US" dirty="0">
              <a:solidFill>
                <a:srgbClr val="545472"/>
              </a:solidFill>
            </a:endParaRPr>
          </a:p>
        </p:txBody>
      </p:sp>
    </p:spTree>
    <p:extLst>
      <p:ext uri="{BB962C8B-B14F-4D97-AF65-F5344CB8AC3E}">
        <p14:creationId xmlns:p14="http://schemas.microsoft.com/office/powerpoint/2010/main" val="2915065279"/>
      </p:ext>
    </p:extLst>
  </p:cSld>
  <p:clrMapOvr>
    <a:masterClrMapping/>
  </p:clrMapOvr>
  <p:transition>
    <p:rand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dirty="0" smtClean="0"/>
              <a:t>DSM-IV Video Series</a:t>
            </a:r>
          </a:p>
        </p:txBody>
      </p:sp>
      <p:sp>
        <p:nvSpPr>
          <p:cNvPr id="14339" name="Rectangle 3"/>
          <p:cNvSpPr>
            <a:spLocks noGrp="1" noChangeArrowheads="1"/>
          </p:cNvSpPr>
          <p:nvPr>
            <p:ph type="body" idx="1"/>
          </p:nvPr>
        </p:nvSpPr>
        <p:spPr/>
        <p:txBody>
          <a:bodyPr/>
          <a:lstStyle/>
          <a:p>
            <a:pPr eaLnBrk="1" hangingPunct="1"/>
            <a:r>
              <a:rPr lang="en-US" altLang="en-US" dirty="0" smtClean="0"/>
              <a:t>Susan:  Anorexia Nervosa</a:t>
            </a:r>
          </a:p>
        </p:txBody>
      </p:sp>
      <p:sp>
        <p:nvSpPr>
          <p:cNvPr id="2" name="Date Placeholder 1"/>
          <p:cNvSpPr>
            <a:spLocks noGrp="1"/>
          </p:cNvSpPr>
          <p:nvPr>
            <p:ph type="dt" sz="half" idx="10"/>
          </p:nvPr>
        </p:nvSpPr>
        <p:spPr/>
        <p:txBody>
          <a:bodyPr/>
          <a:lstStyle/>
          <a:p>
            <a:pPr>
              <a:defRPr/>
            </a:pPr>
            <a:fld id="{4152E950-514C-49D4-B220-B1BF8EFB6BF1}" type="datetime1">
              <a:rPr lang="en-US" altLang="en-US" smtClean="0">
                <a:solidFill>
                  <a:srgbClr val="545472"/>
                </a:solidFill>
              </a:rPr>
              <a:t>3/21/2016</a:t>
            </a:fld>
            <a:endParaRPr lang="en-US" altLang="en-US" dirty="0">
              <a:solidFill>
                <a:srgbClr val="545472"/>
              </a:solidFill>
            </a:endParaRPr>
          </a:p>
        </p:txBody>
      </p:sp>
      <p:sp>
        <p:nvSpPr>
          <p:cNvPr id="3" name="Slide Number Placeholder 2"/>
          <p:cNvSpPr>
            <a:spLocks noGrp="1"/>
          </p:cNvSpPr>
          <p:nvPr>
            <p:ph type="sldNum" sz="quarter" idx="12"/>
          </p:nvPr>
        </p:nvSpPr>
        <p:spPr/>
        <p:txBody>
          <a:bodyPr/>
          <a:lstStyle/>
          <a:p>
            <a:pPr>
              <a:defRPr/>
            </a:pPr>
            <a:fld id="{2671E27D-D925-4486-9690-0916CCF70E7B}" type="slidenum">
              <a:rPr lang="en-US" altLang="en-US" smtClean="0">
                <a:solidFill>
                  <a:srgbClr val="545472"/>
                </a:solidFill>
              </a:rPr>
              <a:pPr>
                <a:defRPr/>
              </a:pPr>
              <a:t>29</a:t>
            </a:fld>
            <a:endParaRPr lang="en-US" altLang="en-US" dirty="0">
              <a:solidFill>
                <a:srgbClr val="545472"/>
              </a:solidFill>
            </a:endParaRPr>
          </a:p>
        </p:txBody>
      </p:sp>
    </p:spTree>
    <p:extLst>
      <p:ext uri="{BB962C8B-B14F-4D97-AF65-F5344CB8AC3E}">
        <p14:creationId xmlns:p14="http://schemas.microsoft.com/office/powerpoint/2010/main" val="1187961030"/>
      </p:ext>
    </p:extLst>
  </p:cSld>
  <p:clrMapOvr>
    <a:masterClrMapping/>
  </p:clrMapOvr>
  <p:transition>
    <p:rand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really gave that lecture! </a:t>
            </a:r>
            <a:endParaRPr lang="en-US" dirty="0"/>
          </a:p>
        </p:txBody>
      </p:sp>
      <p:sp>
        <p:nvSpPr>
          <p:cNvPr id="3" name="Content Placeholder 2"/>
          <p:cNvSpPr>
            <a:spLocks noGrp="1"/>
          </p:cNvSpPr>
          <p:nvPr>
            <p:ph idx="1"/>
          </p:nvPr>
        </p:nvSpPr>
        <p:spPr/>
        <p:txBody>
          <a:bodyPr/>
          <a:lstStyle/>
          <a:p>
            <a:r>
              <a:rPr lang="en-US" dirty="0" smtClean="0"/>
              <a:t>Did you see any problems? Anything that could be improved? </a:t>
            </a:r>
          </a:p>
          <a:p>
            <a:endParaRPr lang="en-US" dirty="0"/>
          </a:p>
          <a:p>
            <a:endParaRPr lang="en-US" dirty="0" smtClean="0"/>
          </a:p>
          <a:p>
            <a:r>
              <a:rPr lang="en-US" dirty="0" smtClean="0"/>
              <a:t>Stay tuned for the new version……..</a:t>
            </a:r>
            <a:endParaRPr lang="en-US" dirty="0"/>
          </a:p>
        </p:txBody>
      </p:sp>
      <p:sp>
        <p:nvSpPr>
          <p:cNvPr id="4" name="Date Placeholder 3"/>
          <p:cNvSpPr>
            <a:spLocks noGrp="1"/>
          </p:cNvSpPr>
          <p:nvPr>
            <p:ph type="dt" sz="half" idx="10"/>
          </p:nvPr>
        </p:nvSpPr>
        <p:spPr/>
        <p:txBody>
          <a:bodyPr/>
          <a:lstStyle/>
          <a:p>
            <a:pPr>
              <a:defRPr/>
            </a:pPr>
            <a:fld id="{5FA93DB6-3A24-4BD4-8977-FCA80D76675C}" type="datetime1">
              <a:rPr lang="en-US" altLang="en-US" smtClean="0">
                <a:solidFill>
                  <a:srgbClr val="545472"/>
                </a:solidFill>
              </a:rPr>
              <a:t>3/21/2016</a:t>
            </a:fld>
            <a:endParaRPr lang="en-US" altLang="en-US" dirty="0">
              <a:solidFill>
                <a:srgbClr val="545472"/>
              </a:solidFill>
            </a:endParaRPr>
          </a:p>
        </p:txBody>
      </p:sp>
      <p:sp>
        <p:nvSpPr>
          <p:cNvPr id="5" name="Slide Number Placeholder 4"/>
          <p:cNvSpPr>
            <a:spLocks noGrp="1"/>
          </p:cNvSpPr>
          <p:nvPr>
            <p:ph type="sldNum" sz="quarter" idx="12"/>
          </p:nvPr>
        </p:nvSpPr>
        <p:spPr/>
        <p:txBody>
          <a:bodyPr/>
          <a:lstStyle/>
          <a:p>
            <a:pPr>
              <a:defRPr/>
            </a:pPr>
            <a:fld id="{2671E27D-D925-4486-9690-0916CCF70E7B}" type="slidenum">
              <a:rPr lang="en-US" altLang="en-US" smtClean="0">
                <a:solidFill>
                  <a:srgbClr val="545472"/>
                </a:solidFill>
              </a:rPr>
              <a:pPr>
                <a:defRPr/>
              </a:pPr>
              <a:t>30</a:t>
            </a:fld>
            <a:endParaRPr lang="en-US" altLang="en-US" dirty="0">
              <a:solidFill>
                <a:srgbClr val="545472"/>
              </a:solidFill>
            </a:endParaRPr>
          </a:p>
        </p:txBody>
      </p:sp>
    </p:spTree>
    <p:extLst>
      <p:ext uri="{BB962C8B-B14F-4D97-AF65-F5344CB8AC3E}">
        <p14:creationId xmlns:p14="http://schemas.microsoft.com/office/powerpoint/2010/main" val="3816196815"/>
      </p:ext>
    </p:extLst>
  </p:cSld>
  <p:clrMapOvr>
    <a:masterClrMapping/>
  </p:clrMapOvr>
  <p:transition>
    <p:rand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19225" y="1877219"/>
            <a:ext cx="6305550" cy="4248150"/>
          </a:xfrm>
        </p:spPr>
      </p:pic>
      <p:sp>
        <p:nvSpPr>
          <p:cNvPr id="2" name="Date Placeholder 1"/>
          <p:cNvSpPr>
            <a:spLocks noGrp="1"/>
          </p:cNvSpPr>
          <p:nvPr>
            <p:ph type="dt" sz="half" idx="10"/>
          </p:nvPr>
        </p:nvSpPr>
        <p:spPr/>
        <p:txBody>
          <a:bodyPr/>
          <a:lstStyle/>
          <a:p>
            <a:pPr>
              <a:defRPr/>
            </a:pPr>
            <a:fld id="{97F60A31-EDD4-4BDC-8E8A-6A0C74ACA897}" type="datetime1">
              <a:rPr lang="en-US" altLang="en-US" smtClean="0">
                <a:solidFill>
                  <a:prstClr val="black">
                    <a:tint val="75000"/>
                  </a:prstClr>
                </a:solidFill>
              </a:rPr>
              <a:t>3/21/2016</a:t>
            </a:fld>
            <a:endParaRPr lang="en-US" altLang="en-US" dirty="0">
              <a:solidFill>
                <a:prstClr val="black">
                  <a:tint val="75000"/>
                </a:prstClr>
              </a:solidFill>
            </a:endParaRPr>
          </a:p>
        </p:txBody>
      </p:sp>
      <p:sp>
        <p:nvSpPr>
          <p:cNvPr id="3" name="Slide Number Placeholder 2"/>
          <p:cNvSpPr>
            <a:spLocks noGrp="1"/>
          </p:cNvSpPr>
          <p:nvPr>
            <p:ph type="sldNum" sz="quarter" idx="12"/>
          </p:nvPr>
        </p:nvSpPr>
        <p:spPr/>
        <p:txBody>
          <a:bodyPr/>
          <a:lstStyle/>
          <a:p>
            <a:pPr>
              <a:defRPr/>
            </a:pPr>
            <a:fld id="{EA587FBB-7B33-4FC0-9EE6-9EA873A53DF4}" type="slidenum">
              <a:rPr lang="en-US" altLang="en-US" smtClean="0">
                <a:solidFill>
                  <a:prstClr val="black">
                    <a:tint val="75000"/>
                  </a:prstClr>
                </a:solidFill>
              </a:rPr>
              <a:pPr>
                <a:defRPr/>
              </a:pPr>
              <a:t>31</a:t>
            </a:fld>
            <a:endParaRPr lang="en-US" altLang="en-US" dirty="0">
              <a:solidFill>
                <a:prstClr val="black">
                  <a:tint val="75000"/>
                </a:prstClr>
              </a:solidFill>
            </a:endParaRPr>
          </a:p>
        </p:txBody>
      </p:sp>
      <p:sp>
        <p:nvSpPr>
          <p:cNvPr id="5" name="TextBox 4"/>
          <p:cNvSpPr txBox="1"/>
          <p:nvPr/>
        </p:nvSpPr>
        <p:spPr>
          <a:xfrm>
            <a:off x="1371600" y="685800"/>
            <a:ext cx="6248400" cy="769938"/>
          </a:xfrm>
          <a:prstGeom prst="rect">
            <a:avLst/>
          </a:prstGeom>
          <a:noFill/>
        </p:spPr>
        <p:txBody>
          <a:bodyPr>
            <a:spAutoFit/>
          </a:bodyPr>
          <a:lstStyle/>
          <a:p>
            <a:pPr fontAlgn="base">
              <a:spcBef>
                <a:spcPct val="0"/>
              </a:spcBef>
              <a:spcAft>
                <a:spcPct val="0"/>
              </a:spcAft>
              <a:defRPr/>
            </a:pPr>
            <a:r>
              <a:rPr lang="en-US" altLang="en-US" sz="4400" dirty="0">
                <a:solidFill>
                  <a:prstClr val="black"/>
                </a:solidFill>
              </a:rPr>
              <a:t>Eating Disorders</a:t>
            </a:r>
            <a:endParaRPr lang="en-US" sz="2400" dirty="0">
              <a:solidFill>
                <a:prstClr val="black"/>
              </a:solidFill>
              <a:latin typeface="Times New Roman" pitchFamily="18" charset="0"/>
            </a:endParaRPr>
          </a:p>
        </p:txBody>
      </p:sp>
    </p:spTree>
    <p:extLst>
      <p:ext uri="{BB962C8B-B14F-4D97-AF65-F5344CB8AC3E}">
        <p14:creationId xmlns:p14="http://schemas.microsoft.com/office/powerpoint/2010/main" val="319303443"/>
      </p:ext>
    </p:extLst>
  </p:cSld>
  <p:clrMapOvr>
    <a:masterClrMapping/>
  </p:clrMapOvr>
  <p:transition>
    <p:rand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7010400" y="228600"/>
            <a:ext cx="1905000" cy="6553200"/>
          </a:xfrm>
        </p:spPr>
        <p:txBody>
          <a:bodyPr/>
          <a:lstStyle/>
          <a:p>
            <a:pPr eaLnBrk="1" hangingPunct="1"/>
            <a:r>
              <a:rPr lang="en-US" altLang="en-US" dirty="0" smtClean="0"/>
              <a:t>Anorexia Nervosa 	</a:t>
            </a:r>
          </a:p>
        </p:txBody>
      </p:sp>
      <p:pic>
        <p:nvPicPr>
          <p:cNvPr id="3075"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962150" y="64769"/>
            <a:ext cx="4495800" cy="6762751"/>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sp>
        <p:nvSpPr>
          <p:cNvPr id="2" name="Date Placeholder 1"/>
          <p:cNvSpPr>
            <a:spLocks noGrp="1"/>
          </p:cNvSpPr>
          <p:nvPr>
            <p:ph type="dt" sz="half" idx="10"/>
          </p:nvPr>
        </p:nvSpPr>
        <p:spPr/>
        <p:txBody>
          <a:bodyPr/>
          <a:lstStyle/>
          <a:p>
            <a:pPr>
              <a:defRPr/>
            </a:pPr>
            <a:fld id="{F9366EDA-BC20-437F-B3B0-B808230DCD2D}" type="datetime1">
              <a:rPr lang="en-US" altLang="en-US" smtClean="0">
                <a:solidFill>
                  <a:prstClr val="black">
                    <a:tint val="75000"/>
                  </a:prstClr>
                </a:solidFill>
              </a:rPr>
              <a:t>3/21/2016</a:t>
            </a:fld>
            <a:endParaRPr lang="en-US" altLang="en-US" dirty="0">
              <a:solidFill>
                <a:prstClr val="black">
                  <a:tint val="75000"/>
                </a:prstClr>
              </a:solidFill>
            </a:endParaRPr>
          </a:p>
        </p:txBody>
      </p:sp>
      <p:sp>
        <p:nvSpPr>
          <p:cNvPr id="3" name="Slide Number Placeholder 2"/>
          <p:cNvSpPr>
            <a:spLocks noGrp="1"/>
          </p:cNvSpPr>
          <p:nvPr>
            <p:ph type="sldNum" sz="quarter" idx="12"/>
          </p:nvPr>
        </p:nvSpPr>
        <p:spPr/>
        <p:txBody>
          <a:bodyPr/>
          <a:lstStyle/>
          <a:p>
            <a:pPr>
              <a:defRPr/>
            </a:pPr>
            <a:fld id="{EA587FBB-7B33-4FC0-9EE6-9EA873A53DF4}" type="slidenum">
              <a:rPr lang="en-US" altLang="en-US" smtClean="0">
                <a:solidFill>
                  <a:prstClr val="black">
                    <a:tint val="75000"/>
                  </a:prstClr>
                </a:solidFill>
              </a:rPr>
              <a:pPr>
                <a:defRPr/>
              </a:pPr>
              <a:t>32</a:t>
            </a:fld>
            <a:endParaRPr lang="en-US" altLang="en-US" dirty="0">
              <a:solidFill>
                <a:prstClr val="black">
                  <a:tint val="75000"/>
                </a:prstClr>
              </a:solidFill>
            </a:endParaRPr>
          </a:p>
        </p:txBody>
      </p:sp>
    </p:spTree>
    <p:extLst>
      <p:ext uri="{BB962C8B-B14F-4D97-AF65-F5344CB8AC3E}">
        <p14:creationId xmlns:p14="http://schemas.microsoft.com/office/powerpoint/2010/main" val="3024777365"/>
      </p:ext>
    </p:extLst>
  </p:cSld>
  <p:clrMapOvr>
    <a:masterClrMapping/>
  </p:clrMapOvr>
  <p:transition>
    <p:rand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9876"/>
            <a:ext cx="8763000" cy="6718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pPr>
              <a:defRPr/>
            </a:pPr>
            <a:fld id="{510EC1CF-71CF-45A1-AA1F-17EA8C1BA1DC}" type="datetime1">
              <a:rPr lang="en-US" altLang="en-US" smtClean="0">
                <a:solidFill>
                  <a:prstClr val="black">
                    <a:tint val="75000"/>
                  </a:prstClr>
                </a:solidFill>
              </a:rPr>
              <a:t>3/21/2016</a:t>
            </a:fld>
            <a:endParaRPr lang="en-US" altLang="en-US" dirty="0">
              <a:solidFill>
                <a:prstClr val="black">
                  <a:tint val="75000"/>
                </a:prstClr>
              </a:solidFill>
            </a:endParaRPr>
          </a:p>
        </p:txBody>
      </p:sp>
      <p:sp>
        <p:nvSpPr>
          <p:cNvPr id="3" name="Slide Number Placeholder 2"/>
          <p:cNvSpPr>
            <a:spLocks noGrp="1"/>
          </p:cNvSpPr>
          <p:nvPr>
            <p:ph type="sldNum" sz="quarter" idx="12"/>
          </p:nvPr>
        </p:nvSpPr>
        <p:spPr/>
        <p:txBody>
          <a:bodyPr/>
          <a:lstStyle/>
          <a:p>
            <a:pPr>
              <a:defRPr/>
            </a:pPr>
            <a:fld id="{4B7C6945-2167-4EB8-8B72-2965B33525A6}" type="slidenum">
              <a:rPr lang="en-US" altLang="en-US" smtClean="0">
                <a:solidFill>
                  <a:prstClr val="black">
                    <a:tint val="75000"/>
                  </a:prstClr>
                </a:solidFill>
              </a:rPr>
              <a:pPr>
                <a:defRPr/>
              </a:pPr>
              <a:t>33</a:t>
            </a:fld>
            <a:endParaRPr lang="en-US" altLang="en-US" dirty="0">
              <a:solidFill>
                <a:prstClr val="black">
                  <a:tint val="75000"/>
                </a:prstClr>
              </a:solidFill>
            </a:endParaRPr>
          </a:p>
        </p:txBody>
      </p:sp>
    </p:spTree>
    <p:extLst>
      <p:ext uri="{BB962C8B-B14F-4D97-AF65-F5344CB8AC3E}">
        <p14:creationId xmlns:p14="http://schemas.microsoft.com/office/powerpoint/2010/main" val="2186969270"/>
      </p:ext>
    </p:extLst>
  </p:cSld>
  <p:clrMapOvr>
    <a:masterClrMapping/>
  </p:clrMapOvr>
  <p:transition>
    <p:rand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t>Compare </a:t>
            </a:r>
            <a:endParaRPr lang="en-US" dirty="0"/>
          </a:p>
        </p:txBody>
      </p:sp>
      <p:pic>
        <p:nvPicPr>
          <p:cNvPr id="3074" name="Picture 2"/>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tretch>
            <a:fillRect/>
          </a:stretch>
        </p:blipFill>
        <p:spPr bwMode="auto">
          <a:xfrm>
            <a:off x="659130" y="1847851"/>
            <a:ext cx="3040742" cy="435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tretch>
            <a:fillRect/>
          </a:stretch>
        </p:blipFill>
        <p:spPr bwMode="auto">
          <a:xfrm>
            <a:off x="4285191" y="2286000"/>
            <a:ext cx="4230159" cy="3172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fld id="{149C275A-32E3-480A-A159-F4DEED023D5B}" type="datetime1">
              <a:rPr lang="en-US" smtClean="0"/>
              <a:t>3/21/2016</a:t>
            </a:fld>
            <a:endParaRPr lang="en-US" dirty="0"/>
          </a:p>
        </p:txBody>
      </p:sp>
      <p:sp>
        <p:nvSpPr>
          <p:cNvPr id="3" name="Slide Number Placeholder 2"/>
          <p:cNvSpPr>
            <a:spLocks noGrp="1"/>
          </p:cNvSpPr>
          <p:nvPr>
            <p:ph type="sldNum" sz="quarter" idx="12"/>
          </p:nvPr>
        </p:nvSpPr>
        <p:spPr/>
        <p:txBody>
          <a:bodyPr/>
          <a:lstStyle/>
          <a:p>
            <a:fld id="{BA9B540C-44DA-4F69-89C9-7C84606640D3}" type="slidenum">
              <a:rPr lang="en-US" smtClean="0"/>
              <a:pPr/>
              <a:t>34</a:t>
            </a:fld>
            <a:endParaRPr lang="en-US" dirty="0"/>
          </a:p>
        </p:txBody>
      </p:sp>
    </p:spTree>
    <p:extLst>
      <p:ext uri="{BB962C8B-B14F-4D97-AF65-F5344CB8AC3E}">
        <p14:creationId xmlns:p14="http://schemas.microsoft.com/office/powerpoint/2010/main" val="2579787013"/>
      </p:ext>
    </p:extLst>
  </p:cSld>
  <p:clrMapOvr>
    <a:masterClrMapping/>
  </p:clrMapOvr>
  <p:transition>
    <p:rand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dirty="0" smtClean="0"/>
              <a:t>Subtypes of Anorexia</a:t>
            </a:r>
          </a:p>
        </p:txBody>
      </p:sp>
      <p:pic>
        <p:nvPicPr>
          <p:cNvPr id="4099"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914400" y="1638300"/>
            <a:ext cx="4572000" cy="2781300"/>
          </a:xfrm>
        </p:spPr>
      </p:pic>
      <p:sp>
        <p:nvSpPr>
          <p:cNvPr id="2" name="Date Placeholder 1"/>
          <p:cNvSpPr>
            <a:spLocks noGrp="1"/>
          </p:cNvSpPr>
          <p:nvPr>
            <p:ph type="dt" sz="half" idx="10"/>
          </p:nvPr>
        </p:nvSpPr>
        <p:spPr/>
        <p:txBody>
          <a:bodyPr/>
          <a:lstStyle/>
          <a:p>
            <a:pPr>
              <a:defRPr/>
            </a:pPr>
            <a:fld id="{A03A36DD-C657-426B-BA4D-5CC8B3B39181}" type="datetime1">
              <a:rPr lang="en-US" altLang="en-US" smtClean="0">
                <a:solidFill>
                  <a:prstClr val="black">
                    <a:tint val="75000"/>
                  </a:prstClr>
                </a:solidFill>
              </a:rPr>
              <a:t>3/21/2016</a:t>
            </a:fld>
            <a:endParaRPr lang="en-US" altLang="en-US" dirty="0">
              <a:solidFill>
                <a:prstClr val="black">
                  <a:tint val="75000"/>
                </a:prstClr>
              </a:solidFill>
            </a:endParaRPr>
          </a:p>
        </p:txBody>
      </p:sp>
      <p:sp>
        <p:nvSpPr>
          <p:cNvPr id="3" name="Slide Number Placeholder 2"/>
          <p:cNvSpPr>
            <a:spLocks noGrp="1"/>
          </p:cNvSpPr>
          <p:nvPr>
            <p:ph type="sldNum" sz="quarter" idx="12"/>
          </p:nvPr>
        </p:nvSpPr>
        <p:spPr/>
        <p:txBody>
          <a:bodyPr/>
          <a:lstStyle/>
          <a:p>
            <a:pPr>
              <a:defRPr/>
            </a:pPr>
            <a:fld id="{EA587FBB-7B33-4FC0-9EE6-9EA873A53DF4}" type="slidenum">
              <a:rPr lang="en-US" altLang="en-US" smtClean="0">
                <a:solidFill>
                  <a:prstClr val="black">
                    <a:tint val="75000"/>
                  </a:prstClr>
                </a:solidFill>
              </a:rPr>
              <a:pPr>
                <a:defRPr/>
              </a:pPr>
              <a:t>35</a:t>
            </a:fld>
            <a:endParaRPr lang="en-US" altLang="en-US" dirty="0">
              <a:solidFill>
                <a:prstClr val="black">
                  <a:tint val="75000"/>
                </a:prstClr>
              </a:solidFill>
            </a:endParaRPr>
          </a:p>
        </p:txBody>
      </p:sp>
      <p:pic>
        <p:nvPicPr>
          <p:cNvPr id="4100" name="Picture 2"/>
          <p:cNvPicPr>
            <a:picLocks noChangeAspect="1"/>
          </p:cNvPicPr>
          <p:nvPr/>
        </p:nvPicPr>
        <p:blipFill>
          <a:blip r:embed="rId4">
            <a:extLst>
              <a:ext uri="{28A0092B-C50C-407E-A947-70E740481C1C}">
                <a14:useLocalDpi xmlns:a14="http://schemas.microsoft.com/office/drawing/2010/main" val="0"/>
              </a:ext>
            </a:extLst>
          </a:blip>
          <a:srcRect l="34175" t="40770" r="31650" b="38300"/>
          <a:stretch>
            <a:fillRect/>
          </a:stretch>
        </p:blipFill>
        <p:spPr bwMode="auto">
          <a:xfrm>
            <a:off x="6546850" y="2438400"/>
            <a:ext cx="19907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Box 3"/>
          <p:cNvSpPr txBox="1">
            <a:spLocks noChangeArrowheads="1"/>
          </p:cNvSpPr>
          <p:nvPr/>
        </p:nvSpPr>
        <p:spPr bwMode="auto">
          <a:xfrm>
            <a:off x="1219200" y="5105400"/>
            <a:ext cx="3581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altLang="en-US" dirty="0" smtClean="0">
                <a:solidFill>
                  <a:prstClr val="black"/>
                </a:solidFill>
              </a:rPr>
              <a:t>Binge-Purge Type</a:t>
            </a:r>
          </a:p>
        </p:txBody>
      </p:sp>
      <p:sp>
        <p:nvSpPr>
          <p:cNvPr id="4102" name="TextBox 4"/>
          <p:cNvSpPr txBox="1">
            <a:spLocks noChangeArrowheads="1"/>
          </p:cNvSpPr>
          <p:nvPr/>
        </p:nvSpPr>
        <p:spPr bwMode="auto">
          <a:xfrm>
            <a:off x="6781800" y="4648200"/>
            <a:ext cx="1676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altLang="en-US" dirty="0" smtClean="0">
                <a:solidFill>
                  <a:prstClr val="black"/>
                </a:solidFill>
              </a:rPr>
              <a:t>Restricting type</a:t>
            </a:r>
          </a:p>
        </p:txBody>
      </p:sp>
    </p:spTree>
    <p:extLst>
      <p:ext uri="{BB962C8B-B14F-4D97-AF65-F5344CB8AC3E}">
        <p14:creationId xmlns:p14="http://schemas.microsoft.com/office/powerpoint/2010/main" val="2846446151"/>
      </p:ext>
    </p:extLst>
  </p:cSld>
  <p:clrMapOvr>
    <a:masterClrMapping/>
  </p:clrMapOvr>
  <p:transition>
    <p:rand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1450" y="1301750"/>
            <a:ext cx="6261100" cy="425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extBox 2"/>
          <p:cNvSpPr txBox="1">
            <a:spLocks noChangeArrowheads="1"/>
          </p:cNvSpPr>
          <p:nvPr/>
        </p:nvSpPr>
        <p:spPr bwMode="auto">
          <a:xfrm>
            <a:off x="2057400" y="5867400"/>
            <a:ext cx="1219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altLang="en-US" dirty="0" smtClean="0">
                <a:solidFill>
                  <a:prstClr val="black"/>
                </a:solidFill>
              </a:rPr>
              <a:t>Purging</a:t>
            </a:r>
          </a:p>
        </p:txBody>
      </p:sp>
      <p:sp>
        <p:nvSpPr>
          <p:cNvPr id="2" name="Date Placeholder 1"/>
          <p:cNvSpPr>
            <a:spLocks noGrp="1"/>
          </p:cNvSpPr>
          <p:nvPr>
            <p:ph type="dt" sz="half" idx="10"/>
          </p:nvPr>
        </p:nvSpPr>
        <p:spPr/>
        <p:txBody>
          <a:bodyPr/>
          <a:lstStyle/>
          <a:p>
            <a:pPr>
              <a:defRPr/>
            </a:pPr>
            <a:fld id="{BB10BE1B-1102-4C66-A4E3-A7646A344D28}" type="datetime1">
              <a:rPr lang="en-US" altLang="en-US" smtClean="0">
                <a:solidFill>
                  <a:prstClr val="black">
                    <a:tint val="75000"/>
                  </a:prstClr>
                </a:solidFill>
              </a:rPr>
              <a:t>3/21/2016</a:t>
            </a:fld>
            <a:endParaRPr lang="en-US" altLang="en-US" dirty="0">
              <a:solidFill>
                <a:prstClr val="black">
                  <a:tint val="75000"/>
                </a:prstClr>
              </a:solidFill>
            </a:endParaRPr>
          </a:p>
        </p:txBody>
      </p:sp>
      <p:sp>
        <p:nvSpPr>
          <p:cNvPr id="3" name="Slide Number Placeholder 2"/>
          <p:cNvSpPr>
            <a:spLocks noGrp="1"/>
          </p:cNvSpPr>
          <p:nvPr>
            <p:ph type="sldNum" sz="quarter" idx="12"/>
          </p:nvPr>
        </p:nvSpPr>
        <p:spPr/>
        <p:txBody>
          <a:bodyPr/>
          <a:lstStyle/>
          <a:p>
            <a:pPr>
              <a:defRPr/>
            </a:pPr>
            <a:fld id="{4B7C6945-2167-4EB8-8B72-2965B33525A6}" type="slidenum">
              <a:rPr lang="en-US" altLang="en-US" smtClean="0">
                <a:solidFill>
                  <a:prstClr val="black">
                    <a:tint val="75000"/>
                  </a:prstClr>
                </a:solidFill>
              </a:rPr>
              <a:pPr>
                <a:defRPr/>
              </a:pPr>
              <a:t>36</a:t>
            </a:fld>
            <a:endParaRPr lang="en-US" altLang="en-US" dirty="0">
              <a:solidFill>
                <a:prstClr val="black">
                  <a:tint val="75000"/>
                </a:prstClr>
              </a:solidFill>
            </a:endParaRPr>
          </a:p>
        </p:txBody>
      </p:sp>
    </p:spTree>
    <p:extLst>
      <p:ext uri="{BB962C8B-B14F-4D97-AF65-F5344CB8AC3E}">
        <p14:creationId xmlns:p14="http://schemas.microsoft.com/office/powerpoint/2010/main" val="4095419204"/>
      </p:ext>
    </p:extLst>
  </p:cSld>
  <p:clrMapOvr>
    <a:masterClrMapping/>
  </p:clrMapOvr>
  <p:transition>
    <p:rand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381000"/>
            <a:ext cx="7772400" cy="685800"/>
          </a:xfrm>
        </p:spPr>
        <p:txBody>
          <a:bodyPr rtlCol="0">
            <a:normAutofit/>
          </a:bodyPr>
          <a:lstStyle/>
          <a:p>
            <a:pPr eaLnBrk="1" fontAlgn="auto" hangingPunct="1">
              <a:spcAft>
                <a:spcPts val="0"/>
              </a:spcAft>
              <a:defRPr/>
            </a:pPr>
            <a:r>
              <a:rPr lang="en-US" altLang="en-US" dirty="0" smtClean="0"/>
              <a:t>Bulimia Nervosa</a:t>
            </a:r>
          </a:p>
        </p:txBody>
      </p:sp>
      <p:sp>
        <p:nvSpPr>
          <p:cNvPr id="7171" name="Rectangle 3"/>
          <p:cNvSpPr>
            <a:spLocks noGrp="1" noChangeArrowheads="1"/>
          </p:cNvSpPr>
          <p:nvPr>
            <p:ph idx="1"/>
          </p:nvPr>
        </p:nvSpPr>
        <p:spPr>
          <a:xfrm>
            <a:off x="533400" y="1066800"/>
            <a:ext cx="7772400" cy="5562600"/>
          </a:xfrm>
        </p:spPr>
        <p:txBody>
          <a:bodyPr>
            <a:normAutofit/>
          </a:bodyPr>
          <a:lstStyle/>
          <a:p>
            <a:pPr eaLnBrk="1" hangingPunct="1">
              <a:lnSpc>
                <a:spcPct val="90000"/>
              </a:lnSpc>
            </a:pPr>
            <a:r>
              <a:rPr lang="en-US" altLang="en-US" sz="2400" dirty="0" smtClean="0"/>
              <a:t>Recurrent episodes of binge eating</a:t>
            </a:r>
          </a:p>
          <a:p>
            <a:pPr lvl="1" eaLnBrk="1" hangingPunct="1">
              <a:lnSpc>
                <a:spcPct val="90000"/>
              </a:lnSpc>
            </a:pPr>
            <a:r>
              <a:rPr lang="en-US" altLang="en-US" sz="2400" dirty="0" smtClean="0"/>
              <a:t>Eating an amount of food definitely larger than most people would eat in a defined period of time</a:t>
            </a:r>
          </a:p>
          <a:p>
            <a:pPr lvl="1" eaLnBrk="1" hangingPunct="1">
              <a:lnSpc>
                <a:spcPct val="90000"/>
              </a:lnSpc>
            </a:pPr>
            <a:r>
              <a:rPr lang="en-US" altLang="en-US" sz="2400" dirty="0" smtClean="0"/>
              <a:t>A sense of loss of control over eating binge once it begins</a:t>
            </a:r>
          </a:p>
          <a:p>
            <a:pPr eaLnBrk="1" hangingPunct="1">
              <a:lnSpc>
                <a:spcPct val="90000"/>
              </a:lnSpc>
            </a:pPr>
            <a:r>
              <a:rPr lang="en-US" altLang="en-US" sz="2400" dirty="0" smtClean="0"/>
              <a:t>Recurrent compensatory behaviors to prevent weight gain</a:t>
            </a:r>
          </a:p>
          <a:p>
            <a:pPr lvl="1" eaLnBrk="1" hangingPunct="1">
              <a:lnSpc>
                <a:spcPct val="90000"/>
              </a:lnSpc>
            </a:pPr>
            <a:r>
              <a:rPr lang="en-US" altLang="en-US" sz="2400" dirty="0" smtClean="0"/>
              <a:t>Self-induced vomiting, misuse of laxatives, diuretics, etc.</a:t>
            </a:r>
          </a:p>
          <a:p>
            <a:pPr eaLnBrk="1" hangingPunct="1">
              <a:lnSpc>
                <a:spcPct val="90000"/>
              </a:lnSpc>
            </a:pPr>
            <a:r>
              <a:rPr lang="en-US" altLang="en-US" sz="2400" dirty="0" smtClean="0"/>
              <a:t>The binges occur on average, twice a week over at least a 3 month period of time</a:t>
            </a:r>
          </a:p>
          <a:p>
            <a:pPr eaLnBrk="1" hangingPunct="1">
              <a:lnSpc>
                <a:spcPct val="90000"/>
              </a:lnSpc>
            </a:pPr>
            <a:r>
              <a:rPr lang="en-US" altLang="en-US" sz="2400" dirty="0" smtClean="0"/>
              <a:t>Self-evaluation is unduly influenced by shape and weight</a:t>
            </a:r>
          </a:p>
          <a:p>
            <a:pPr eaLnBrk="1" hangingPunct="1">
              <a:lnSpc>
                <a:spcPct val="90000"/>
              </a:lnSpc>
            </a:pPr>
            <a:r>
              <a:rPr lang="en-US" altLang="en-US" sz="2400" dirty="0" smtClean="0"/>
              <a:t>Not during episodes of Anorexia</a:t>
            </a:r>
          </a:p>
        </p:txBody>
      </p:sp>
      <p:sp>
        <p:nvSpPr>
          <p:cNvPr id="2" name="Date Placeholder 1"/>
          <p:cNvSpPr>
            <a:spLocks noGrp="1"/>
          </p:cNvSpPr>
          <p:nvPr>
            <p:ph type="dt" sz="half" idx="10"/>
          </p:nvPr>
        </p:nvSpPr>
        <p:spPr/>
        <p:txBody>
          <a:bodyPr/>
          <a:lstStyle/>
          <a:p>
            <a:pPr>
              <a:defRPr/>
            </a:pPr>
            <a:fld id="{15EC4773-DC2C-461D-9F43-280B2F4D6055}" type="datetime1">
              <a:rPr lang="en-US" altLang="en-US" smtClean="0">
                <a:solidFill>
                  <a:prstClr val="black">
                    <a:tint val="75000"/>
                  </a:prstClr>
                </a:solidFill>
              </a:rPr>
              <a:t>3/21/2016</a:t>
            </a:fld>
            <a:endParaRPr lang="en-US" altLang="en-US" dirty="0">
              <a:solidFill>
                <a:prstClr val="black">
                  <a:tint val="75000"/>
                </a:prstClr>
              </a:solidFill>
            </a:endParaRPr>
          </a:p>
        </p:txBody>
      </p:sp>
      <p:sp>
        <p:nvSpPr>
          <p:cNvPr id="3" name="Slide Number Placeholder 2"/>
          <p:cNvSpPr>
            <a:spLocks noGrp="1"/>
          </p:cNvSpPr>
          <p:nvPr>
            <p:ph type="sldNum" sz="quarter" idx="12"/>
          </p:nvPr>
        </p:nvSpPr>
        <p:spPr/>
        <p:txBody>
          <a:bodyPr/>
          <a:lstStyle/>
          <a:p>
            <a:pPr>
              <a:defRPr/>
            </a:pPr>
            <a:fld id="{EA587FBB-7B33-4FC0-9EE6-9EA873A53DF4}" type="slidenum">
              <a:rPr lang="en-US" altLang="en-US" smtClean="0">
                <a:solidFill>
                  <a:prstClr val="black">
                    <a:tint val="75000"/>
                  </a:prstClr>
                </a:solidFill>
              </a:rPr>
              <a:pPr>
                <a:defRPr/>
              </a:pPr>
              <a:t>37</a:t>
            </a:fld>
            <a:endParaRPr lang="en-US" altLang="en-US" dirty="0">
              <a:solidFill>
                <a:prstClr val="black">
                  <a:tint val="75000"/>
                </a:prstClr>
              </a:solidFill>
            </a:endParaRPr>
          </a:p>
        </p:txBody>
      </p:sp>
    </p:spTree>
    <p:extLst>
      <p:ext uri="{BB962C8B-B14F-4D97-AF65-F5344CB8AC3E}">
        <p14:creationId xmlns:p14="http://schemas.microsoft.com/office/powerpoint/2010/main" val="3410052386"/>
      </p:ext>
    </p:extLst>
  </p:cSld>
  <p:clrMapOvr>
    <a:masterClrMapping/>
  </p:clrMapOvr>
  <p:transition>
    <p:rand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3"/>
          <p:cNvSpPr txBox="1">
            <a:spLocks noChangeArrowheads="1"/>
          </p:cNvSpPr>
          <p:nvPr/>
        </p:nvSpPr>
        <p:spPr bwMode="auto">
          <a:xfrm>
            <a:off x="6248400" y="1752600"/>
            <a:ext cx="2362200"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altLang="en-US" sz="4400" dirty="0" smtClean="0">
                <a:solidFill>
                  <a:prstClr val="black"/>
                </a:solidFill>
              </a:rPr>
              <a:t>Bulimia Nervosa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07" y="1"/>
            <a:ext cx="9243907" cy="7090286"/>
          </a:xfrm>
          <a:prstGeom prst="rect">
            <a:avLst/>
          </a:prstGeom>
        </p:spPr>
      </p:pic>
      <p:sp>
        <p:nvSpPr>
          <p:cNvPr id="3" name="Date Placeholder 2"/>
          <p:cNvSpPr>
            <a:spLocks noGrp="1"/>
          </p:cNvSpPr>
          <p:nvPr>
            <p:ph type="dt" sz="half" idx="10"/>
          </p:nvPr>
        </p:nvSpPr>
        <p:spPr/>
        <p:txBody>
          <a:bodyPr/>
          <a:lstStyle/>
          <a:p>
            <a:pPr>
              <a:defRPr/>
            </a:pPr>
            <a:fld id="{2C5EBD52-3967-48AC-A03A-0B2F93148987}" type="datetime1">
              <a:rPr lang="en-US" altLang="en-US" smtClean="0">
                <a:solidFill>
                  <a:prstClr val="black">
                    <a:tint val="75000"/>
                  </a:prstClr>
                </a:solidFill>
              </a:rPr>
              <a:t>3/21/2016</a:t>
            </a:fld>
            <a:endParaRPr lang="en-US" alt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EA587FBB-7B33-4FC0-9EE6-9EA873A53DF4}" type="slidenum">
              <a:rPr lang="en-US" altLang="en-US" smtClean="0">
                <a:solidFill>
                  <a:prstClr val="black">
                    <a:tint val="75000"/>
                  </a:prstClr>
                </a:solidFill>
              </a:rPr>
              <a:pPr>
                <a:defRPr/>
              </a:pPr>
              <a:t>38</a:t>
            </a:fld>
            <a:endParaRPr lang="en-US" altLang="en-US" dirty="0">
              <a:solidFill>
                <a:prstClr val="black">
                  <a:tint val="75000"/>
                </a:prstClr>
              </a:solidFill>
            </a:endParaRPr>
          </a:p>
        </p:txBody>
      </p:sp>
    </p:spTree>
    <p:extLst>
      <p:ext uri="{BB962C8B-B14F-4D97-AF65-F5344CB8AC3E}">
        <p14:creationId xmlns:p14="http://schemas.microsoft.com/office/powerpoint/2010/main" val="2611152123"/>
      </p:ext>
    </p:extLst>
  </p:cSld>
  <p:clrMapOvr>
    <a:masterClrMapping/>
  </p:clrMapOvr>
  <p:transition>
    <p:rand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dirty="0" smtClean="0"/>
              <a:t>Specifiers For Bulimia Nervosa</a:t>
            </a:r>
          </a:p>
        </p:txBody>
      </p:sp>
      <p:sp>
        <p:nvSpPr>
          <p:cNvPr id="8195" name="Rectangle 3"/>
          <p:cNvSpPr>
            <a:spLocks noGrp="1" noChangeArrowheads="1"/>
          </p:cNvSpPr>
          <p:nvPr>
            <p:ph idx="1"/>
          </p:nvPr>
        </p:nvSpPr>
        <p:spPr/>
        <p:txBody>
          <a:bodyPr/>
          <a:lstStyle/>
          <a:p>
            <a:pPr eaLnBrk="1" hangingPunct="1">
              <a:lnSpc>
                <a:spcPct val="90000"/>
              </a:lnSpc>
            </a:pPr>
            <a:r>
              <a:rPr lang="en-US" altLang="en-US" dirty="0" smtClean="0"/>
              <a:t>Purging Type</a:t>
            </a:r>
          </a:p>
          <a:p>
            <a:pPr lvl="1" eaLnBrk="1" hangingPunct="1">
              <a:lnSpc>
                <a:spcPct val="90000"/>
              </a:lnSpc>
            </a:pPr>
            <a:r>
              <a:rPr lang="en-US" altLang="en-US" dirty="0" smtClean="0"/>
              <a:t>During the current episode, the person has regularly engaged in self-induced vomiting or misuse of laxatives, diuretics or enemas</a:t>
            </a:r>
          </a:p>
          <a:p>
            <a:pPr eaLnBrk="1" hangingPunct="1">
              <a:lnSpc>
                <a:spcPct val="90000"/>
              </a:lnSpc>
            </a:pPr>
            <a:r>
              <a:rPr lang="en-US" altLang="en-US" dirty="0" smtClean="0"/>
              <a:t>Non-purging Type</a:t>
            </a:r>
          </a:p>
          <a:p>
            <a:pPr lvl="1" eaLnBrk="1" hangingPunct="1">
              <a:lnSpc>
                <a:spcPct val="90000"/>
              </a:lnSpc>
            </a:pPr>
            <a:r>
              <a:rPr lang="en-US" altLang="en-US" dirty="0" smtClean="0"/>
              <a:t>During the current episode, the person has used other inappropriate compensatory behaviors such as fasting or excessive exercise (but has not engaged in purging)</a:t>
            </a:r>
          </a:p>
        </p:txBody>
      </p:sp>
      <p:sp>
        <p:nvSpPr>
          <p:cNvPr id="2" name="Date Placeholder 1"/>
          <p:cNvSpPr>
            <a:spLocks noGrp="1"/>
          </p:cNvSpPr>
          <p:nvPr>
            <p:ph type="dt" sz="half" idx="10"/>
          </p:nvPr>
        </p:nvSpPr>
        <p:spPr/>
        <p:txBody>
          <a:bodyPr/>
          <a:lstStyle/>
          <a:p>
            <a:pPr>
              <a:defRPr/>
            </a:pPr>
            <a:fld id="{5DBBB634-4B99-4942-A9B4-9E0422665133}" type="datetime1">
              <a:rPr lang="en-US" altLang="en-US" smtClean="0">
                <a:solidFill>
                  <a:prstClr val="black">
                    <a:tint val="75000"/>
                  </a:prstClr>
                </a:solidFill>
              </a:rPr>
              <a:t>3/21/2016</a:t>
            </a:fld>
            <a:endParaRPr lang="en-US" altLang="en-US" dirty="0">
              <a:solidFill>
                <a:prstClr val="black">
                  <a:tint val="75000"/>
                </a:prstClr>
              </a:solidFill>
            </a:endParaRPr>
          </a:p>
        </p:txBody>
      </p:sp>
      <p:sp>
        <p:nvSpPr>
          <p:cNvPr id="3" name="Slide Number Placeholder 2"/>
          <p:cNvSpPr>
            <a:spLocks noGrp="1"/>
          </p:cNvSpPr>
          <p:nvPr>
            <p:ph type="sldNum" sz="quarter" idx="12"/>
          </p:nvPr>
        </p:nvSpPr>
        <p:spPr/>
        <p:txBody>
          <a:bodyPr/>
          <a:lstStyle/>
          <a:p>
            <a:pPr>
              <a:defRPr/>
            </a:pPr>
            <a:fld id="{EA587FBB-7B33-4FC0-9EE6-9EA873A53DF4}" type="slidenum">
              <a:rPr lang="en-US" altLang="en-US" smtClean="0">
                <a:solidFill>
                  <a:prstClr val="black">
                    <a:tint val="75000"/>
                  </a:prstClr>
                </a:solidFill>
              </a:rPr>
              <a:pPr>
                <a:defRPr/>
              </a:pPr>
              <a:t>39</a:t>
            </a:fld>
            <a:endParaRPr lang="en-US" altLang="en-US" dirty="0">
              <a:solidFill>
                <a:prstClr val="black">
                  <a:tint val="75000"/>
                </a:prstClr>
              </a:solidFill>
            </a:endParaRPr>
          </a:p>
        </p:txBody>
      </p:sp>
    </p:spTree>
    <p:extLst>
      <p:ext uri="{BB962C8B-B14F-4D97-AF65-F5344CB8AC3E}">
        <p14:creationId xmlns:p14="http://schemas.microsoft.com/office/powerpoint/2010/main" val="2225177910"/>
      </p:ext>
    </p:extLst>
  </p:cSld>
  <p:clrMapOvr>
    <a:masterClrMapping/>
  </p:clrMapOvr>
  <p:transition>
    <p:rand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9E4987-0579-42DD-BE29-B3D07220077D}" type="datetime1">
              <a:rPr lang="en-US" smtClean="0"/>
              <a:t>3/21/2016</a:t>
            </a:fld>
            <a:endParaRPr lang="en-US" dirty="0"/>
          </a:p>
        </p:txBody>
      </p:sp>
      <p:sp>
        <p:nvSpPr>
          <p:cNvPr id="4" name="Slide Number Placeholder 3"/>
          <p:cNvSpPr>
            <a:spLocks noGrp="1"/>
          </p:cNvSpPr>
          <p:nvPr>
            <p:ph type="sldNum" sz="quarter" idx="12"/>
          </p:nvPr>
        </p:nvSpPr>
        <p:spPr/>
        <p:txBody>
          <a:bodyPr/>
          <a:lstStyle/>
          <a:p>
            <a:fld id="{BA9B540C-44DA-4F69-89C9-7C84606640D3}" type="slidenum">
              <a:rPr lang="en-US" smtClean="0"/>
              <a:pPr/>
              <a:t>40</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extBox 5"/>
          <p:cNvSpPr txBox="1"/>
          <p:nvPr/>
        </p:nvSpPr>
        <p:spPr>
          <a:xfrm>
            <a:off x="3733800" y="6319854"/>
            <a:ext cx="2340429" cy="369332"/>
          </a:xfrm>
          <a:prstGeom prst="rect">
            <a:avLst/>
          </a:prstGeom>
          <a:solidFill>
            <a:schemeClr val="bg1">
              <a:lumMod val="85000"/>
            </a:schemeClr>
          </a:solidFill>
        </p:spPr>
        <p:txBody>
          <a:bodyPr wrap="square" rtlCol="0">
            <a:spAutoFit/>
          </a:bodyPr>
          <a:lstStyle/>
          <a:p>
            <a:endParaRPr lang="en-US" dirty="0"/>
          </a:p>
        </p:txBody>
      </p:sp>
    </p:spTree>
    <p:extLst>
      <p:ext uri="{BB962C8B-B14F-4D97-AF65-F5344CB8AC3E}">
        <p14:creationId xmlns:p14="http://schemas.microsoft.com/office/powerpoint/2010/main" val="10150921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57200"/>
            <a:ext cx="2057400" cy="4800600"/>
          </a:xfrm>
        </p:spPr>
        <p:txBody>
          <a:bodyPr>
            <a:normAutofit/>
          </a:bodyPr>
          <a:lstStyle/>
          <a:p>
            <a:r>
              <a:rPr lang="en-US" dirty="0" smtClean="0"/>
              <a:t>What about the handout? </a:t>
            </a:r>
            <a:endParaRPr lang="en-US" dirty="0"/>
          </a:p>
        </p:txBody>
      </p:sp>
      <p:pic>
        <p:nvPicPr>
          <p:cNvPr id="6" name="Content Placeholder 5"/>
          <p:cNvPicPr>
            <a:picLocks noGrp="1" noChangeAspect="1"/>
          </p:cNvPicPr>
          <p:nvPr>
            <p:ph idx="1"/>
          </p:nvPr>
        </p:nvPicPr>
        <p:blipFill>
          <a:blip r:embed="rId3"/>
          <a:stretch>
            <a:fillRect/>
          </a:stretch>
        </p:blipFill>
        <p:spPr>
          <a:xfrm>
            <a:off x="3381374" y="190685"/>
            <a:ext cx="4086225" cy="5377472"/>
          </a:xfrm>
          <a:prstGeom prst="rect">
            <a:avLst/>
          </a:prstGeom>
        </p:spPr>
      </p:pic>
      <p:sp>
        <p:nvSpPr>
          <p:cNvPr id="4" name="Date Placeholder 3"/>
          <p:cNvSpPr>
            <a:spLocks noGrp="1"/>
          </p:cNvSpPr>
          <p:nvPr>
            <p:ph type="dt" sz="half" idx="10"/>
          </p:nvPr>
        </p:nvSpPr>
        <p:spPr/>
        <p:txBody>
          <a:bodyPr/>
          <a:lstStyle/>
          <a:p>
            <a:pPr>
              <a:defRPr/>
            </a:pPr>
            <a:fld id="{F86FF3AD-5300-4281-BC0A-F6C43DBD04D5}" type="datetime1">
              <a:rPr lang="en-US" altLang="en-US" smtClean="0">
                <a:solidFill>
                  <a:prstClr val="black">
                    <a:tint val="75000"/>
                  </a:prstClr>
                </a:solidFill>
              </a:rPr>
              <a:t>3/21/2016</a:t>
            </a:fld>
            <a:endParaRPr lang="en-US" alt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EA587FBB-7B33-4FC0-9EE6-9EA873A53DF4}" type="slidenum">
              <a:rPr lang="en-US" altLang="en-US" smtClean="0">
                <a:solidFill>
                  <a:prstClr val="black">
                    <a:tint val="75000"/>
                  </a:prstClr>
                </a:solidFill>
              </a:rPr>
              <a:pPr>
                <a:defRPr/>
              </a:pPr>
              <a:t>41</a:t>
            </a:fld>
            <a:endParaRPr lang="en-US" altLang="en-US" dirty="0">
              <a:solidFill>
                <a:prstClr val="black">
                  <a:tint val="75000"/>
                </a:prstClr>
              </a:solidFill>
            </a:endParaRPr>
          </a:p>
        </p:txBody>
      </p:sp>
    </p:spTree>
    <p:extLst>
      <p:ext uri="{BB962C8B-B14F-4D97-AF65-F5344CB8AC3E}">
        <p14:creationId xmlns:p14="http://schemas.microsoft.com/office/powerpoint/2010/main" val="1652801096"/>
      </p:ext>
    </p:extLst>
  </p:cSld>
  <p:clrMapOvr>
    <a:masterClrMapping/>
  </p:clrMapOvr>
  <p:transition>
    <p:rand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a:t>
            </a:r>
            <a:r>
              <a:rPr lang="en-US" sz="7200" dirty="0" smtClean="0"/>
              <a:t>Dakara nani </a:t>
            </a:r>
            <a:endParaRPr lang="en-US" sz="7200" dirty="0"/>
          </a:p>
        </p:txBody>
      </p:sp>
      <p:sp>
        <p:nvSpPr>
          <p:cNvPr id="3" name="Content Placeholder 2"/>
          <p:cNvSpPr>
            <a:spLocks noGrp="1"/>
          </p:cNvSpPr>
          <p:nvPr>
            <p:ph idx="1"/>
          </p:nvPr>
        </p:nvSpPr>
        <p:spPr/>
        <p:txBody>
          <a:bodyPr>
            <a:normAutofit/>
          </a:bodyPr>
          <a:lstStyle/>
          <a:p>
            <a:endParaRPr lang="en-US" sz="5400" dirty="0" smtClean="0"/>
          </a:p>
          <a:p>
            <a:r>
              <a:rPr lang="en-US" sz="5400" dirty="0" smtClean="0"/>
              <a:t>So what? </a:t>
            </a:r>
          </a:p>
          <a:p>
            <a:r>
              <a:rPr lang="en-US" sz="5400" dirty="0" smtClean="0"/>
              <a:t>What now? </a:t>
            </a:r>
            <a:endParaRPr lang="en-US" sz="5400" dirty="0"/>
          </a:p>
        </p:txBody>
      </p:sp>
      <p:sp>
        <p:nvSpPr>
          <p:cNvPr id="4" name="Date Placeholder 3"/>
          <p:cNvSpPr>
            <a:spLocks noGrp="1"/>
          </p:cNvSpPr>
          <p:nvPr>
            <p:ph type="dt" sz="half" idx="10"/>
          </p:nvPr>
        </p:nvSpPr>
        <p:spPr/>
        <p:txBody>
          <a:bodyPr/>
          <a:lstStyle/>
          <a:p>
            <a:fld id="{6178EFBE-B279-4E69-884A-5C9F4789DE91}" type="datetime1">
              <a:rPr lang="en-US" smtClean="0"/>
              <a:t>3/21/2016</a:t>
            </a:fld>
            <a:endParaRPr lang="en-US" dirty="0"/>
          </a:p>
        </p:txBody>
      </p:sp>
      <p:sp>
        <p:nvSpPr>
          <p:cNvPr id="5" name="Slide Number Placeholder 4"/>
          <p:cNvSpPr>
            <a:spLocks noGrp="1"/>
          </p:cNvSpPr>
          <p:nvPr>
            <p:ph type="sldNum" sz="quarter" idx="12"/>
          </p:nvPr>
        </p:nvSpPr>
        <p:spPr/>
        <p:txBody>
          <a:bodyPr/>
          <a:lstStyle/>
          <a:p>
            <a:fld id="{BA9B540C-44DA-4F69-89C9-7C84606640D3}" type="slidenum">
              <a:rPr lang="en-US" smtClean="0"/>
              <a:pPr/>
              <a:t>42</a:t>
            </a:fld>
            <a:endParaRPr lang="en-US" dirty="0"/>
          </a:p>
        </p:txBody>
      </p:sp>
    </p:spTree>
    <p:extLst>
      <p:ext uri="{BB962C8B-B14F-4D97-AF65-F5344CB8AC3E}">
        <p14:creationId xmlns:p14="http://schemas.microsoft.com/office/powerpoint/2010/main" val="1036893684"/>
      </p:ext>
    </p:extLst>
  </p:cSld>
  <p:clrMapOvr>
    <a:masterClrMapping/>
  </p:clrMapOvr>
  <p:transition>
    <p:random/>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CF633F-D2E1-45D6-A7CA-2CFA261AA223}" type="datetime1">
              <a:rPr lang="en-US" smtClean="0"/>
              <a:t>3/21/2016</a:t>
            </a:fld>
            <a:endParaRPr lang="en-US" dirty="0"/>
          </a:p>
        </p:txBody>
      </p:sp>
      <p:sp>
        <p:nvSpPr>
          <p:cNvPr id="4" name="Slide Number Placeholder 3"/>
          <p:cNvSpPr>
            <a:spLocks noGrp="1"/>
          </p:cNvSpPr>
          <p:nvPr>
            <p:ph type="sldNum" sz="quarter" idx="12"/>
          </p:nvPr>
        </p:nvSpPr>
        <p:spPr/>
        <p:txBody>
          <a:bodyPr/>
          <a:lstStyle/>
          <a:p>
            <a:fld id="{BA9B540C-44DA-4F69-89C9-7C84606640D3}" type="slidenum">
              <a:rPr lang="en-US" smtClean="0"/>
              <a:pPr/>
              <a:t>43</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0"/>
            <a:ext cx="9144000" cy="5285562"/>
          </a:xfrm>
          <a:prstGeom prst="rect">
            <a:avLst/>
          </a:prstGeom>
        </p:spPr>
      </p:pic>
      <p:sp>
        <p:nvSpPr>
          <p:cNvPr id="7" name="TextBox 6"/>
          <p:cNvSpPr txBox="1"/>
          <p:nvPr/>
        </p:nvSpPr>
        <p:spPr>
          <a:xfrm>
            <a:off x="708660" y="5486400"/>
            <a:ext cx="9144000" cy="707886"/>
          </a:xfrm>
          <a:prstGeom prst="rect">
            <a:avLst/>
          </a:prstGeom>
          <a:noFill/>
        </p:spPr>
        <p:txBody>
          <a:bodyPr wrap="square" rtlCol="0">
            <a:spAutoFit/>
          </a:bodyPr>
          <a:lstStyle/>
          <a:p>
            <a:r>
              <a:rPr lang="en-US" sz="4000" dirty="0" smtClean="0"/>
              <a:t>May your journey be a good one! </a:t>
            </a:r>
            <a:endParaRPr lang="en-US" sz="4000" dirty="0"/>
          </a:p>
        </p:txBody>
      </p:sp>
    </p:spTree>
    <p:extLst>
      <p:ext uri="{BB962C8B-B14F-4D97-AF65-F5344CB8AC3E}">
        <p14:creationId xmlns:p14="http://schemas.microsoft.com/office/powerpoint/2010/main" val="4191872243"/>
      </p:ext>
    </p:extLst>
  </p:cSld>
  <p:clrMapOvr>
    <a:masterClrMapping/>
  </p:clrMapOvr>
  <p:transition>
    <p:rand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20992609-675B-4C6A-B4F9-CD8C198D24B3}" type="datetime1">
              <a:rPr lang="en-US" altLang="en-US" smtClean="0">
                <a:solidFill>
                  <a:prstClr val="black">
                    <a:tint val="75000"/>
                  </a:prstClr>
                </a:solidFill>
              </a:rPr>
              <a:t>3/21/2016</a:t>
            </a:fld>
            <a:endParaRPr lang="en-US" altLang="en-US" dirty="0">
              <a:solidFill>
                <a:prstClr val="black">
                  <a:tint val="75000"/>
                </a:prstClr>
              </a:solidFill>
            </a:endParaRPr>
          </a:p>
        </p:txBody>
      </p:sp>
      <p:sp>
        <p:nvSpPr>
          <p:cNvPr id="3" name="Slide Number Placeholder 2"/>
          <p:cNvSpPr>
            <a:spLocks noGrp="1"/>
          </p:cNvSpPr>
          <p:nvPr>
            <p:ph type="sldNum" sz="quarter" idx="12"/>
          </p:nvPr>
        </p:nvSpPr>
        <p:spPr/>
        <p:txBody>
          <a:bodyPr/>
          <a:lstStyle/>
          <a:p>
            <a:pPr>
              <a:defRPr/>
            </a:pPr>
            <a:fld id="{4B7C6945-2167-4EB8-8B72-2965B33525A6}" type="slidenum">
              <a:rPr lang="en-US" altLang="en-US" smtClean="0">
                <a:solidFill>
                  <a:prstClr val="black">
                    <a:tint val="75000"/>
                  </a:prstClr>
                </a:solidFill>
              </a:rPr>
              <a:pPr>
                <a:defRPr/>
              </a:pPr>
              <a:t>44</a:t>
            </a:fld>
            <a:endParaRPr lang="en-US" altLang="en-US" dirty="0">
              <a:solidFill>
                <a:prstClr val="black">
                  <a:tint val="75000"/>
                </a:prstClr>
              </a:solidFill>
            </a:endParaRPr>
          </a:p>
        </p:txBody>
      </p:sp>
      <p:sp>
        <p:nvSpPr>
          <p:cNvPr id="5" name="Rectangle 4"/>
          <p:cNvSpPr/>
          <p:nvPr/>
        </p:nvSpPr>
        <p:spPr>
          <a:xfrm>
            <a:off x="1656172" y="2967335"/>
            <a:ext cx="5831661"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Thanks for coming! </a:t>
            </a:r>
          </a:p>
        </p:txBody>
      </p:sp>
    </p:spTree>
    <p:extLst>
      <p:ext uri="{BB962C8B-B14F-4D97-AF65-F5344CB8AC3E}">
        <p14:creationId xmlns:p14="http://schemas.microsoft.com/office/powerpoint/2010/main" val="2487575236"/>
      </p:ext>
    </p:extLst>
  </p:cSld>
  <p:clrMapOvr>
    <a:masterClrMapping/>
  </p:clrMapOvr>
  <p:transition>
    <p:rand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 Minute Mentor: Improving PowerPoint</a:t>
            </a:r>
            <a:endParaRPr lang="en-US" dirty="0"/>
          </a:p>
        </p:txBody>
      </p:sp>
      <p:pic>
        <p:nvPicPr>
          <p:cNvPr id="2050"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628650" y="3680971"/>
            <a:ext cx="7886700" cy="640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ate Placeholder 3"/>
          <p:cNvSpPr>
            <a:spLocks noGrp="1"/>
          </p:cNvSpPr>
          <p:nvPr>
            <p:ph type="dt" sz="half" idx="10"/>
          </p:nvPr>
        </p:nvSpPr>
        <p:spPr/>
        <p:txBody>
          <a:bodyPr/>
          <a:lstStyle/>
          <a:p>
            <a:fld id="{F4A8A4B4-E72B-4CC1-A56D-A75FD2B00C55}" type="datetime1">
              <a:rPr lang="en-US" smtClean="0"/>
              <a:t>3/21/2016</a:t>
            </a:fld>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45</a:t>
            </a:fld>
            <a:endParaRPr lang="en-US" dirty="0"/>
          </a:p>
        </p:txBody>
      </p:sp>
    </p:spTree>
    <p:extLst>
      <p:ext uri="{BB962C8B-B14F-4D97-AF65-F5344CB8AC3E}">
        <p14:creationId xmlns:p14="http://schemas.microsoft.com/office/powerpoint/2010/main" val="3000696431"/>
      </p:ext>
    </p:extLst>
  </p:cSld>
  <p:clrMapOvr>
    <a:masterClrMapping/>
  </p:clrMapOvr>
  <p:transition>
    <p:rand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A476319-BC57-4821-A5D8-0A0210CB63FD}" type="datetime1">
              <a:rPr lang="en-US" smtClean="0"/>
              <a:t>3/21/2016</a:t>
            </a:fld>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46</a:t>
            </a:fld>
            <a:endParaRPr lang="en-US" dirty="0"/>
          </a:p>
        </p:txBody>
      </p:sp>
      <p:sp>
        <p:nvSpPr>
          <p:cNvPr id="9" name="TextBox 8"/>
          <p:cNvSpPr txBox="1"/>
          <p:nvPr/>
        </p:nvSpPr>
        <p:spPr>
          <a:xfrm>
            <a:off x="1295400" y="457200"/>
            <a:ext cx="6629400" cy="381000"/>
          </a:xfrm>
          <a:prstGeom prst="rect">
            <a:avLst/>
          </a:prstGeom>
          <a:noFill/>
        </p:spPr>
        <p:txBody>
          <a:bodyPr wrap="square" rtlCol="0">
            <a:spAutoFit/>
          </a:bodyPr>
          <a:lstStyle/>
          <a:p>
            <a:r>
              <a:rPr lang="en-US" dirty="0" smtClean="0"/>
              <a:t>Proposal using PowerPoint</a:t>
            </a:r>
            <a:endParaRPr lang="en-US" dirty="0"/>
          </a:p>
        </p:txBody>
      </p:sp>
    </p:spTree>
    <p:controls>
      <mc:AlternateContent xmlns:mc="http://schemas.openxmlformats.org/markup-compatibility/2006">
        <mc:Choice xmlns:v="urn:schemas-microsoft-com:vml" Requires="v">
          <p:control spid="2072" name="ShockwaveFlash1" r:id="rId2" imgW="7705800" imgH="5365800"/>
        </mc:Choice>
        <mc:Fallback>
          <p:control name="ShockwaveFlash1" r:id="rId2" imgW="7705800" imgH="5365800">
            <p:pic>
              <p:nvPicPr>
                <p:cNvPr id="3" name="ShockwaveFlash1"/>
                <p:cNvPicPr>
                  <a:picLocks/>
                </p:cNvPicPr>
                <p:nvPr/>
              </p:nvPicPr>
              <p:blipFill>
                <a:blip r:embed="rId5"/>
                <a:stretch>
                  <a:fillRect/>
                </a:stretch>
              </p:blipFill>
              <p:spPr>
                <a:xfrm>
                  <a:off x="838200" y="990600"/>
                  <a:ext cx="7705725" cy="5365750"/>
                </a:xfrm>
                <a:prstGeom prst="rect">
                  <a:avLst/>
                </a:prstGeom>
              </p:spPr>
            </p:pic>
          </p:control>
        </mc:Fallback>
      </mc:AlternateContent>
    </p:controls>
    <p:extLst>
      <p:ext uri="{BB962C8B-B14F-4D97-AF65-F5344CB8AC3E}">
        <p14:creationId xmlns:p14="http://schemas.microsoft.com/office/powerpoint/2010/main" val="218496321"/>
      </p:ext>
    </p:extLst>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1955</TotalTime>
  <Words>2788</Words>
  <Application>Microsoft Office PowerPoint</Application>
  <PresentationFormat>On-screen Show (4:3)</PresentationFormat>
  <Paragraphs>427</Paragraphs>
  <Slides>46</Slides>
  <Notes>46</Notes>
  <HiddenSlides>3</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46</vt:i4>
      </vt:variant>
    </vt:vector>
  </HeadingPairs>
  <TitlesOfParts>
    <vt:vector size="54" baseType="lpstr">
      <vt:lpstr>Arial</vt:lpstr>
      <vt:lpstr>Bookman Old Style</vt:lpstr>
      <vt:lpstr>Calibri</vt:lpstr>
      <vt:lpstr>Calibri Light</vt:lpstr>
      <vt:lpstr>Tahoma</vt:lpstr>
      <vt:lpstr>Times New Roman</vt:lpstr>
      <vt:lpstr>Sumi Painting</vt:lpstr>
      <vt:lpstr>Office Theme</vt:lpstr>
      <vt:lpstr>PowerPoint Presentation</vt:lpstr>
      <vt:lpstr>PowerPoint Presentation</vt:lpstr>
      <vt:lpstr>PowerPoint Presentation</vt:lpstr>
      <vt:lpstr>PowerPoint Culture</vt:lpstr>
      <vt:lpstr>PowerPoint Presentation</vt:lpstr>
      <vt:lpstr>Information Processing </vt:lpstr>
      <vt:lpstr>PowerPoint Presentation</vt:lpstr>
      <vt:lpstr>Effective Use of Multimedia</vt:lpstr>
      <vt:lpstr>PowerPoint Presentation</vt:lpstr>
      <vt:lpstr>PowerPoint Presentation</vt:lpstr>
      <vt:lpstr>PowerPoint Presentation</vt:lpstr>
      <vt:lpstr>PowerPoint Presentation</vt:lpstr>
      <vt:lpstr>Japanese Influences</vt:lpstr>
      <vt:lpstr>Kanso = Simplicity</vt:lpstr>
      <vt:lpstr>Shibumi = Elegance</vt:lpstr>
      <vt:lpstr>Shizen = Naturalness</vt:lpstr>
      <vt:lpstr>PowerPoint Presentation</vt:lpstr>
      <vt:lpstr>PowerPoint Presentation</vt:lpstr>
      <vt:lpstr>Eating Disorders</vt:lpstr>
      <vt:lpstr>Anorexia Nervosa </vt:lpstr>
      <vt:lpstr>Specifiers for Anorexia</vt:lpstr>
      <vt:lpstr>Bulimia Nervosa</vt:lpstr>
      <vt:lpstr>Specifiers For Bulimia Nervosa</vt:lpstr>
      <vt:lpstr>Eating Disorder NOS</vt:lpstr>
      <vt:lpstr>Some interesting statistics </vt:lpstr>
      <vt:lpstr>Causes of Eating Disorders</vt:lpstr>
      <vt:lpstr>Integrative Model of Eating Disorders</vt:lpstr>
      <vt:lpstr>Treatment of Eating Disorders</vt:lpstr>
      <vt:lpstr>DSM-IV Video Series</vt:lpstr>
      <vt:lpstr>I really gave that lecture! </vt:lpstr>
      <vt:lpstr>PowerPoint Presentation</vt:lpstr>
      <vt:lpstr>Anorexia Nervosa  </vt:lpstr>
      <vt:lpstr>PowerPoint Presentation</vt:lpstr>
      <vt:lpstr>Compare </vt:lpstr>
      <vt:lpstr>Subtypes of Anorexia</vt:lpstr>
      <vt:lpstr>PowerPoint Presentation</vt:lpstr>
      <vt:lpstr>Bulimia Nervosa</vt:lpstr>
      <vt:lpstr>PowerPoint Presentation</vt:lpstr>
      <vt:lpstr>Specifiers For Bulimia Nervosa</vt:lpstr>
      <vt:lpstr>PowerPoint Presentation</vt:lpstr>
      <vt:lpstr>What about the handout? </vt:lpstr>
      <vt:lpstr>…….Dakara nani </vt:lpstr>
      <vt:lpstr>PowerPoint Presentation</vt:lpstr>
      <vt:lpstr>PowerPoint Presentation</vt:lpstr>
      <vt:lpstr>20 Minute Mentor: Improving PowerPoint</vt:lpstr>
      <vt:lpstr>PowerPoint Presentation</vt:lpstr>
    </vt:vector>
  </TitlesOfParts>
  <Company>CCBC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Dolan, Dallas</cp:lastModifiedBy>
  <cp:revision>79</cp:revision>
  <cp:lastPrinted>2016-03-19T14:05:52Z</cp:lastPrinted>
  <dcterms:created xsi:type="dcterms:W3CDTF">2015-07-23T15:21:39Z</dcterms:created>
  <dcterms:modified xsi:type="dcterms:W3CDTF">2016-03-22T02:20:39Z</dcterms:modified>
</cp:coreProperties>
</file>