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sdx" ContentType="application/vnd.ms-visio.drawing"/>
  <Default Extension="vml" ContentType="application/vnd.openxmlformats-officedocument.vmlDrawing"/>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1"/>
  </p:notesMasterIdLst>
  <p:handoutMasterIdLst>
    <p:handoutMasterId r:id="rId22"/>
  </p:handoutMasterIdLst>
  <p:sldIdLst>
    <p:sldId id="256" r:id="rId2"/>
    <p:sldId id="328" r:id="rId3"/>
    <p:sldId id="325" r:id="rId4"/>
    <p:sldId id="332" r:id="rId5"/>
    <p:sldId id="329" r:id="rId6"/>
    <p:sldId id="306" r:id="rId7"/>
    <p:sldId id="320" r:id="rId8"/>
    <p:sldId id="309" r:id="rId9"/>
    <p:sldId id="302" r:id="rId10"/>
    <p:sldId id="307" r:id="rId11"/>
    <p:sldId id="291" r:id="rId12"/>
    <p:sldId id="304" r:id="rId13"/>
    <p:sldId id="321" r:id="rId14"/>
    <p:sldId id="316" r:id="rId15"/>
    <p:sldId id="317" r:id="rId16"/>
    <p:sldId id="318" r:id="rId17"/>
    <p:sldId id="319" r:id="rId18"/>
    <p:sldId id="305" r:id="rId19"/>
    <p:sldId id="301" r:id="rId2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D4C"/>
    <a:srgbClr val="FECB10"/>
    <a:srgbClr val="0094B3"/>
    <a:srgbClr val="BED600"/>
    <a:srgbClr val="FFCC00"/>
    <a:srgbClr val="FF9900"/>
    <a:srgbClr val="CC9900"/>
    <a:srgbClr val="99CC00"/>
    <a:srgbClr val="0099CC"/>
    <a:srgbClr val="E2BD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2" autoAdjust="0"/>
    <p:restoredTop sz="86765" autoAdjust="0"/>
  </p:normalViewPr>
  <p:slideViewPr>
    <p:cSldViewPr snapToGrid="0">
      <p:cViewPr varScale="1">
        <p:scale>
          <a:sx n="94" d="100"/>
          <a:sy n="94" d="100"/>
        </p:scale>
        <p:origin x="600" y="9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FDE1E0-36B2-42FD-8BC1-DEC0FAC5CDC6}" type="doc">
      <dgm:prSet loTypeId="urn:microsoft.com/office/officeart/2009/layout/CircleArrowProcess" loCatId="process" qsTypeId="urn:microsoft.com/office/officeart/2005/8/quickstyle/simple4" qsCatId="simple" csTypeId="urn:microsoft.com/office/officeart/2005/8/colors/colorful1" csCatId="colorful" phldr="1"/>
      <dgm:spPr/>
      <dgm:t>
        <a:bodyPr/>
        <a:lstStyle/>
        <a:p>
          <a:endParaRPr lang="en-US"/>
        </a:p>
      </dgm:t>
    </dgm:pt>
    <dgm:pt modelId="{70FEEDF0-9ED0-4D7F-AB97-F24DEA096723}">
      <dgm:prSet phldrT="[Text]" custT="1"/>
      <dgm:spPr/>
      <dgm:t>
        <a:bodyPr/>
        <a:lstStyle/>
        <a:p>
          <a:r>
            <a:rPr lang="en-US" sz="2000" b="1" dirty="0">
              <a:solidFill>
                <a:schemeClr val="tx1">
                  <a:lumMod val="65000"/>
                  <a:lumOff val="35000"/>
                </a:schemeClr>
              </a:solidFill>
            </a:rPr>
            <a:t>Flexible Curriculum</a:t>
          </a:r>
        </a:p>
      </dgm:t>
    </dgm:pt>
    <dgm:pt modelId="{6A0DD80F-58E3-4F5A-8C14-0C7F080FC469}" type="parTrans" cxnId="{26755254-41E9-4B8D-9575-AED9C008015C}">
      <dgm:prSet/>
      <dgm:spPr/>
      <dgm:t>
        <a:bodyPr/>
        <a:lstStyle/>
        <a:p>
          <a:endParaRPr lang="en-US"/>
        </a:p>
      </dgm:t>
    </dgm:pt>
    <dgm:pt modelId="{5AEE57B6-452E-4D6B-9FEC-128B713CC6B5}" type="sibTrans" cxnId="{26755254-41E9-4B8D-9575-AED9C008015C}">
      <dgm:prSet/>
      <dgm:spPr/>
      <dgm:t>
        <a:bodyPr/>
        <a:lstStyle/>
        <a:p>
          <a:endParaRPr lang="en-US"/>
        </a:p>
      </dgm:t>
    </dgm:pt>
    <dgm:pt modelId="{3983B1D4-E9F3-40E6-BD23-7E703B845062}">
      <dgm:prSet phldrT="[Text]" custT="1"/>
      <dgm:spPr/>
      <dgm:t>
        <a:bodyPr/>
        <a:lstStyle/>
        <a:p>
          <a:endParaRPr lang="en-US" sz="1100" b="1" dirty="0"/>
        </a:p>
      </dgm:t>
    </dgm:pt>
    <dgm:pt modelId="{4F492F41-738A-495A-BD66-62C92425C206}" type="parTrans" cxnId="{EE2D7EB0-2491-4620-9484-128EFCB0CCFB}">
      <dgm:prSet/>
      <dgm:spPr/>
      <dgm:t>
        <a:bodyPr/>
        <a:lstStyle/>
        <a:p>
          <a:endParaRPr lang="en-US"/>
        </a:p>
      </dgm:t>
    </dgm:pt>
    <dgm:pt modelId="{C87237CF-A497-41CE-A1FA-5B148B026A29}" type="sibTrans" cxnId="{EE2D7EB0-2491-4620-9484-128EFCB0CCFB}">
      <dgm:prSet/>
      <dgm:spPr/>
      <dgm:t>
        <a:bodyPr/>
        <a:lstStyle/>
        <a:p>
          <a:endParaRPr lang="en-US"/>
        </a:p>
      </dgm:t>
    </dgm:pt>
    <dgm:pt modelId="{902514D4-9367-48BD-AB98-415C361E8095}">
      <dgm:prSet phldrT="[Text]" custT="1"/>
      <dgm:spPr/>
      <dgm:t>
        <a:bodyPr/>
        <a:lstStyle/>
        <a:p>
          <a:r>
            <a:rPr lang="en-US" sz="2000" b="1" dirty="0">
              <a:solidFill>
                <a:schemeClr val="tx1">
                  <a:lumMod val="65000"/>
                  <a:lumOff val="35000"/>
                </a:schemeClr>
              </a:solidFill>
            </a:rPr>
            <a:t>B.I.L.T.  </a:t>
          </a:r>
          <a:r>
            <a:rPr lang="en-US" sz="1050" dirty="0"/>
            <a:t>Business &amp; Industry Leadership Team </a:t>
          </a:r>
        </a:p>
      </dgm:t>
    </dgm:pt>
    <dgm:pt modelId="{8583B2DE-149D-4FA0-B8A4-627F65C95D74}" type="parTrans" cxnId="{EC73D28B-E1B0-4A21-84D6-9486C56E714D}">
      <dgm:prSet/>
      <dgm:spPr/>
      <dgm:t>
        <a:bodyPr/>
        <a:lstStyle/>
        <a:p>
          <a:endParaRPr lang="en-US"/>
        </a:p>
      </dgm:t>
    </dgm:pt>
    <dgm:pt modelId="{E602F495-06AD-4078-A149-C6C8558402F7}" type="sibTrans" cxnId="{EC73D28B-E1B0-4A21-84D6-9486C56E714D}">
      <dgm:prSet/>
      <dgm:spPr/>
      <dgm:t>
        <a:bodyPr/>
        <a:lstStyle/>
        <a:p>
          <a:endParaRPr lang="en-US"/>
        </a:p>
      </dgm:t>
    </dgm:pt>
    <dgm:pt modelId="{42DDB17B-32B6-4380-AEA0-A9CDCE0F4C58}">
      <dgm:prSet phldrT="[Text]" custT="1"/>
      <dgm:spPr/>
      <dgm:t>
        <a:bodyPr/>
        <a:lstStyle/>
        <a:p>
          <a:r>
            <a:rPr lang="en-US" sz="2000" b="1" dirty="0">
              <a:solidFill>
                <a:schemeClr val="tx1">
                  <a:lumMod val="65000"/>
                  <a:lumOff val="35000"/>
                </a:schemeClr>
              </a:solidFill>
            </a:rPr>
            <a:t>Support Services</a:t>
          </a:r>
        </a:p>
      </dgm:t>
    </dgm:pt>
    <dgm:pt modelId="{0542F929-D3C4-4E9C-A3C8-6EF7FF18FFBD}" type="parTrans" cxnId="{103B6B91-8CC9-4D40-B800-3DD59F11CB88}">
      <dgm:prSet/>
      <dgm:spPr/>
      <dgm:t>
        <a:bodyPr/>
        <a:lstStyle/>
        <a:p>
          <a:endParaRPr lang="en-US"/>
        </a:p>
      </dgm:t>
    </dgm:pt>
    <dgm:pt modelId="{B503D57E-B88B-42C1-9990-439FB88B1A35}" type="sibTrans" cxnId="{103B6B91-8CC9-4D40-B800-3DD59F11CB88}">
      <dgm:prSet/>
      <dgm:spPr/>
      <dgm:t>
        <a:bodyPr/>
        <a:lstStyle/>
        <a:p>
          <a:endParaRPr lang="en-US"/>
        </a:p>
      </dgm:t>
    </dgm:pt>
    <dgm:pt modelId="{8DC3B0AC-5266-485C-BEE0-5EA316ED6351}">
      <dgm:prSet phldrT="[Text]" custT="1"/>
      <dgm:spPr/>
      <dgm:t>
        <a:bodyPr/>
        <a:lstStyle/>
        <a:p>
          <a:endParaRPr lang="en-US" sz="1100" b="1" dirty="0"/>
        </a:p>
      </dgm:t>
    </dgm:pt>
    <dgm:pt modelId="{4AF62E0A-68C0-4E36-A271-5E981705ABD4}" type="parTrans" cxnId="{D9AB0AE6-F18B-4A70-BFB4-908F5D928CC4}">
      <dgm:prSet/>
      <dgm:spPr/>
      <dgm:t>
        <a:bodyPr/>
        <a:lstStyle/>
        <a:p>
          <a:endParaRPr lang="en-US"/>
        </a:p>
      </dgm:t>
    </dgm:pt>
    <dgm:pt modelId="{09B5E930-7BFA-4193-A015-8BA2F8D85EED}" type="sibTrans" cxnId="{D9AB0AE6-F18B-4A70-BFB4-908F5D928CC4}">
      <dgm:prSet/>
      <dgm:spPr/>
      <dgm:t>
        <a:bodyPr/>
        <a:lstStyle/>
        <a:p>
          <a:endParaRPr lang="en-US"/>
        </a:p>
      </dgm:t>
    </dgm:pt>
    <dgm:pt modelId="{0746AFD6-81AF-4A03-965B-E5FD2AC99902}" type="pres">
      <dgm:prSet presAssocID="{9EFDE1E0-36B2-42FD-8BC1-DEC0FAC5CDC6}" presName="Name0" presStyleCnt="0">
        <dgm:presLayoutVars>
          <dgm:chMax val="7"/>
          <dgm:chPref val="7"/>
          <dgm:dir/>
          <dgm:animLvl val="lvl"/>
        </dgm:presLayoutVars>
      </dgm:prSet>
      <dgm:spPr/>
      <dgm:t>
        <a:bodyPr/>
        <a:lstStyle/>
        <a:p>
          <a:endParaRPr lang="en-US"/>
        </a:p>
      </dgm:t>
    </dgm:pt>
    <dgm:pt modelId="{B8A5ADE6-C095-47F2-9BD8-3724EF926095}" type="pres">
      <dgm:prSet presAssocID="{70FEEDF0-9ED0-4D7F-AB97-F24DEA096723}" presName="Accent1" presStyleCnt="0"/>
      <dgm:spPr/>
    </dgm:pt>
    <dgm:pt modelId="{8BB83C97-51F0-45C6-863A-E48679F22BC5}" type="pres">
      <dgm:prSet presAssocID="{70FEEDF0-9ED0-4D7F-AB97-F24DEA096723}" presName="Accent" presStyleLbl="node1" presStyleIdx="0" presStyleCnt="3" custLinFactNeighborX="21533" custLinFactNeighborY="0"/>
      <dgm:spPr>
        <a:solidFill>
          <a:srgbClr val="0099CC"/>
        </a:solidFill>
      </dgm:spPr>
    </dgm:pt>
    <dgm:pt modelId="{82171282-A646-4576-AB4C-5C8A06136ED3}" type="pres">
      <dgm:prSet presAssocID="{70FEEDF0-9ED0-4D7F-AB97-F24DEA096723}" presName="Child1" presStyleLbl="revTx" presStyleIdx="0" presStyleCnt="5" custScaleX="116479" custScaleY="115460" custLinFactX="-18267" custLinFactNeighborX="-100000" custLinFactNeighborY="-3919">
        <dgm:presLayoutVars>
          <dgm:chMax val="0"/>
          <dgm:chPref val="0"/>
          <dgm:bulletEnabled val="1"/>
        </dgm:presLayoutVars>
      </dgm:prSet>
      <dgm:spPr/>
      <dgm:t>
        <a:bodyPr/>
        <a:lstStyle/>
        <a:p>
          <a:endParaRPr lang="en-US"/>
        </a:p>
      </dgm:t>
    </dgm:pt>
    <dgm:pt modelId="{2B9101F4-B5D1-4AB7-BC83-753D06A88415}" type="pres">
      <dgm:prSet presAssocID="{70FEEDF0-9ED0-4D7F-AB97-F24DEA096723}" presName="Parent1" presStyleLbl="revTx" presStyleIdx="1" presStyleCnt="5" custLinFactNeighborX="39063" custLinFactNeighborY="-790">
        <dgm:presLayoutVars>
          <dgm:chMax val="1"/>
          <dgm:chPref val="1"/>
          <dgm:bulletEnabled val="1"/>
        </dgm:presLayoutVars>
      </dgm:prSet>
      <dgm:spPr/>
      <dgm:t>
        <a:bodyPr/>
        <a:lstStyle/>
        <a:p>
          <a:endParaRPr lang="en-US"/>
        </a:p>
      </dgm:t>
    </dgm:pt>
    <dgm:pt modelId="{49C4C8C0-A665-47B8-AD0B-A80BD66447C9}" type="pres">
      <dgm:prSet presAssocID="{902514D4-9367-48BD-AB98-415C361E8095}" presName="Accent2" presStyleCnt="0"/>
      <dgm:spPr/>
    </dgm:pt>
    <dgm:pt modelId="{12D2183B-C8C1-4ADD-8BFA-63A0024D79DB}" type="pres">
      <dgm:prSet presAssocID="{902514D4-9367-48BD-AB98-415C361E8095}" presName="Accent" presStyleLbl="node1" presStyleIdx="1" presStyleCnt="3" custLinFactNeighborX="24998" custLinFactNeighborY="-423"/>
      <dgm:spPr>
        <a:solidFill>
          <a:srgbClr val="99CC00"/>
        </a:solidFill>
      </dgm:spPr>
    </dgm:pt>
    <dgm:pt modelId="{4E0AE086-AABF-4A0E-98D0-5626D79C154F}" type="pres">
      <dgm:prSet presAssocID="{902514D4-9367-48BD-AB98-415C361E8095}" presName="Parent2" presStyleLbl="revTx" presStyleIdx="2" presStyleCnt="5" custLinFactNeighborX="44524" custLinFactNeighborY="-8694">
        <dgm:presLayoutVars>
          <dgm:chMax val="1"/>
          <dgm:chPref val="1"/>
          <dgm:bulletEnabled val="1"/>
        </dgm:presLayoutVars>
      </dgm:prSet>
      <dgm:spPr/>
      <dgm:t>
        <a:bodyPr/>
        <a:lstStyle/>
        <a:p>
          <a:endParaRPr lang="en-US"/>
        </a:p>
      </dgm:t>
    </dgm:pt>
    <dgm:pt modelId="{C57F095C-D392-4DF1-8FBB-9D795D0570B7}" type="pres">
      <dgm:prSet presAssocID="{42DDB17B-32B6-4380-AEA0-A9CDCE0F4C58}" presName="Accent3" presStyleCnt="0"/>
      <dgm:spPr/>
    </dgm:pt>
    <dgm:pt modelId="{339FCDE6-ACB1-4FC6-B770-034DE4C59DA1}" type="pres">
      <dgm:prSet presAssocID="{42DDB17B-32B6-4380-AEA0-A9CDCE0F4C58}" presName="Accent" presStyleLbl="node1" presStyleIdx="2" presStyleCnt="3" custLinFactNeighborX="25301" custLinFactNeighborY="-1022"/>
      <dgm:spPr/>
    </dgm:pt>
    <dgm:pt modelId="{4708EA16-D5C5-4EE2-8A83-5B988D03B274}" type="pres">
      <dgm:prSet presAssocID="{42DDB17B-32B6-4380-AEA0-A9CDCE0F4C58}" presName="Child3" presStyleLbl="revTx" presStyleIdx="3" presStyleCnt="5" custScaleX="182628" custLinFactNeighborX="-86904" custLinFactNeighborY="3919">
        <dgm:presLayoutVars>
          <dgm:chMax val="0"/>
          <dgm:chPref val="0"/>
          <dgm:bulletEnabled val="1"/>
        </dgm:presLayoutVars>
      </dgm:prSet>
      <dgm:spPr/>
      <dgm:t>
        <a:bodyPr/>
        <a:lstStyle/>
        <a:p>
          <a:endParaRPr lang="en-US"/>
        </a:p>
      </dgm:t>
    </dgm:pt>
    <dgm:pt modelId="{6AED50E6-1C35-4B77-9E90-501897F8F6D8}" type="pres">
      <dgm:prSet presAssocID="{42DDB17B-32B6-4380-AEA0-A9CDCE0F4C58}" presName="Parent3" presStyleLbl="revTx" presStyleIdx="4" presStyleCnt="5" custLinFactNeighborX="37821" custLinFactNeighborY="-564">
        <dgm:presLayoutVars>
          <dgm:chMax val="1"/>
          <dgm:chPref val="1"/>
          <dgm:bulletEnabled val="1"/>
        </dgm:presLayoutVars>
      </dgm:prSet>
      <dgm:spPr/>
      <dgm:t>
        <a:bodyPr/>
        <a:lstStyle/>
        <a:p>
          <a:endParaRPr lang="en-US"/>
        </a:p>
      </dgm:t>
    </dgm:pt>
  </dgm:ptLst>
  <dgm:cxnLst>
    <dgm:cxn modelId="{EE2D7EB0-2491-4620-9484-128EFCB0CCFB}" srcId="{70FEEDF0-9ED0-4D7F-AB97-F24DEA096723}" destId="{3983B1D4-E9F3-40E6-BD23-7E703B845062}" srcOrd="0" destOrd="0" parTransId="{4F492F41-738A-495A-BD66-62C92425C206}" sibTransId="{C87237CF-A497-41CE-A1FA-5B148B026A29}"/>
    <dgm:cxn modelId="{EC73D28B-E1B0-4A21-84D6-9486C56E714D}" srcId="{9EFDE1E0-36B2-42FD-8BC1-DEC0FAC5CDC6}" destId="{902514D4-9367-48BD-AB98-415C361E8095}" srcOrd="1" destOrd="0" parTransId="{8583B2DE-149D-4FA0-B8A4-627F65C95D74}" sibTransId="{E602F495-06AD-4078-A149-C6C8558402F7}"/>
    <dgm:cxn modelId="{375D2166-3B12-48D7-B938-4ECA45769FE9}" type="presOf" srcId="{3983B1D4-E9F3-40E6-BD23-7E703B845062}" destId="{82171282-A646-4576-AB4C-5C8A06136ED3}" srcOrd="0" destOrd="0" presId="urn:microsoft.com/office/officeart/2009/layout/CircleArrowProcess"/>
    <dgm:cxn modelId="{D9AB0AE6-F18B-4A70-BFB4-908F5D928CC4}" srcId="{42DDB17B-32B6-4380-AEA0-A9CDCE0F4C58}" destId="{8DC3B0AC-5266-485C-BEE0-5EA316ED6351}" srcOrd="0" destOrd="0" parTransId="{4AF62E0A-68C0-4E36-A271-5E981705ABD4}" sibTransId="{09B5E930-7BFA-4193-A015-8BA2F8D85EED}"/>
    <dgm:cxn modelId="{55E8ABF4-BA0B-43BD-B802-BC8E1486E668}" type="presOf" srcId="{902514D4-9367-48BD-AB98-415C361E8095}" destId="{4E0AE086-AABF-4A0E-98D0-5626D79C154F}" srcOrd="0" destOrd="0" presId="urn:microsoft.com/office/officeart/2009/layout/CircleArrowProcess"/>
    <dgm:cxn modelId="{EBF6D9EC-1A06-4463-8A4C-D8A7750E7BE8}" type="presOf" srcId="{8DC3B0AC-5266-485C-BEE0-5EA316ED6351}" destId="{4708EA16-D5C5-4EE2-8A83-5B988D03B274}" srcOrd="0" destOrd="0" presId="urn:microsoft.com/office/officeart/2009/layout/CircleArrowProcess"/>
    <dgm:cxn modelId="{C202569A-933D-4975-8502-333D2C91FDF1}" type="presOf" srcId="{42DDB17B-32B6-4380-AEA0-A9CDCE0F4C58}" destId="{6AED50E6-1C35-4B77-9E90-501897F8F6D8}" srcOrd="0" destOrd="0" presId="urn:microsoft.com/office/officeart/2009/layout/CircleArrowProcess"/>
    <dgm:cxn modelId="{F477C0AC-2F79-4D2C-B6E4-C74DF6554007}" type="presOf" srcId="{9EFDE1E0-36B2-42FD-8BC1-DEC0FAC5CDC6}" destId="{0746AFD6-81AF-4A03-965B-E5FD2AC99902}" srcOrd="0" destOrd="0" presId="urn:microsoft.com/office/officeart/2009/layout/CircleArrowProcess"/>
    <dgm:cxn modelId="{103B6B91-8CC9-4D40-B800-3DD59F11CB88}" srcId="{9EFDE1E0-36B2-42FD-8BC1-DEC0FAC5CDC6}" destId="{42DDB17B-32B6-4380-AEA0-A9CDCE0F4C58}" srcOrd="2" destOrd="0" parTransId="{0542F929-D3C4-4E9C-A3C8-6EF7FF18FFBD}" sibTransId="{B503D57E-B88B-42C1-9990-439FB88B1A35}"/>
    <dgm:cxn modelId="{CE7C5B7F-A7D4-48B9-AAED-042480AF3024}" type="presOf" srcId="{70FEEDF0-9ED0-4D7F-AB97-F24DEA096723}" destId="{2B9101F4-B5D1-4AB7-BC83-753D06A88415}" srcOrd="0" destOrd="0" presId="urn:microsoft.com/office/officeart/2009/layout/CircleArrowProcess"/>
    <dgm:cxn modelId="{26755254-41E9-4B8D-9575-AED9C008015C}" srcId="{9EFDE1E0-36B2-42FD-8BC1-DEC0FAC5CDC6}" destId="{70FEEDF0-9ED0-4D7F-AB97-F24DEA096723}" srcOrd="0" destOrd="0" parTransId="{6A0DD80F-58E3-4F5A-8C14-0C7F080FC469}" sibTransId="{5AEE57B6-452E-4D6B-9FEC-128B713CC6B5}"/>
    <dgm:cxn modelId="{0D792E97-846D-40FB-8F94-FA150DA21FAE}" type="presParOf" srcId="{0746AFD6-81AF-4A03-965B-E5FD2AC99902}" destId="{B8A5ADE6-C095-47F2-9BD8-3724EF926095}" srcOrd="0" destOrd="0" presId="urn:microsoft.com/office/officeart/2009/layout/CircleArrowProcess"/>
    <dgm:cxn modelId="{B632244F-1B7E-4D06-9931-FB8BC02F4B6F}" type="presParOf" srcId="{B8A5ADE6-C095-47F2-9BD8-3724EF926095}" destId="{8BB83C97-51F0-45C6-863A-E48679F22BC5}" srcOrd="0" destOrd="0" presId="urn:microsoft.com/office/officeart/2009/layout/CircleArrowProcess"/>
    <dgm:cxn modelId="{7ABDD388-B0CB-48FD-AFD3-E9240DC5247C}" type="presParOf" srcId="{0746AFD6-81AF-4A03-965B-E5FD2AC99902}" destId="{82171282-A646-4576-AB4C-5C8A06136ED3}" srcOrd="1" destOrd="0" presId="urn:microsoft.com/office/officeart/2009/layout/CircleArrowProcess"/>
    <dgm:cxn modelId="{F72F8CBD-E8A4-4182-84C4-D5D08BB29201}" type="presParOf" srcId="{0746AFD6-81AF-4A03-965B-E5FD2AC99902}" destId="{2B9101F4-B5D1-4AB7-BC83-753D06A88415}" srcOrd="2" destOrd="0" presId="urn:microsoft.com/office/officeart/2009/layout/CircleArrowProcess"/>
    <dgm:cxn modelId="{6AA458BE-4190-4954-B980-11ACE8E98159}" type="presParOf" srcId="{0746AFD6-81AF-4A03-965B-E5FD2AC99902}" destId="{49C4C8C0-A665-47B8-AD0B-A80BD66447C9}" srcOrd="3" destOrd="0" presId="urn:microsoft.com/office/officeart/2009/layout/CircleArrowProcess"/>
    <dgm:cxn modelId="{18498583-3FFA-4C59-9669-2FA2EE04EAD7}" type="presParOf" srcId="{49C4C8C0-A665-47B8-AD0B-A80BD66447C9}" destId="{12D2183B-C8C1-4ADD-8BFA-63A0024D79DB}" srcOrd="0" destOrd="0" presId="urn:microsoft.com/office/officeart/2009/layout/CircleArrowProcess"/>
    <dgm:cxn modelId="{8062C09E-03D6-49D1-B3E3-C33EBF80DD7C}" type="presParOf" srcId="{0746AFD6-81AF-4A03-965B-E5FD2AC99902}" destId="{4E0AE086-AABF-4A0E-98D0-5626D79C154F}" srcOrd="4" destOrd="0" presId="urn:microsoft.com/office/officeart/2009/layout/CircleArrowProcess"/>
    <dgm:cxn modelId="{A81069DB-347A-468D-AAE3-3EF030EBAF77}" type="presParOf" srcId="{0746AFD6-81AF-4A03-965B-E5FD2AC99902}" destId="{C57F095C-D392-4DF1-8FBB-9D795D0570B7}" srcOrd="5" destOrd="0" presId="urn:microsoft.com/office/officeart/2009/layout/CircleArrowProcess"/>
    <dgm:cxn modelId="{42FF6DA8-C58E-43FC-97D8-4A0DF7866DCF}" type="presParOf" srcId="{C57F095C-D392-4DF1-8FBB-9D795D0570B7}" destId="{339FCDE6-ACB1-4FC6-B770-034DE4C59DA1}" srcOrd="0" destOrd="0" presId="urn:microsoft.com/office/officeart/2009/layout/CircleArrowProcess"/>
    <dgm:cxn modelId="{2C848B42-0951-439B-852C-BE13D182BF2F}" type="presParOf" srcId="{0746AFD6-81AF-4A03-965B-E5FD2AC99902}" destId="{4708EA16-D5C5-4EE2-8A83-5B988D03B274}" srcOrd="6" destOrd="0" presId="urn:microsoft.com/office/officeart/2009/layout/CircleArrowProcess"/>
    <dgm:cxn modelId="{AF3A00E9-C0BD-4DAE-AED7-A3CAEC559563}" type="presParOf" srcId="{0746AFD6-81AF-4A03-965B-E5FD2AC99902}" destId="{6AED50E6-1C35-4B77-9E90-501897F8F6D8}" srcOrd="7"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D63F7E-73FD-419B-8786-27703E818F90}" type="doc">
      <dgm:prSet loTypeId="urn:microsoft.com/office/officeart/2005/8/layout/vList5" loCatId="list" qsTypeId="urn:microsoft.com/office/officeart/2005/8/quickstyle/3d3" qsCatId="3D" csTypeId="urn:microsoft.com/office/officeart/2005/8/colors/accent1_2" csCatId="accent1" phldr="1"/>
      <dgm:spPr/>
      <dgm:t>
        <a:bodyPr/>
        <a:lstStyle/>
        <a:p>
          <a:endParaRPr lang="en-US"/>
        </a:p>
      </dgm:t>
    </dgm:pt>
    <dgm:pt modelId="{DFAD379E-386A-40DF-8D76-42ABE878A670}">
      <dgm:prSet/>
      <dgm:spPr/>
      <dgm:t>
        <a:bodyPr/>
        <a:lstStyle/>
        <a:p>
          <a:pPr rtl="0"/>
          <a:r>
            <a:rPr lang="en-US" dirty="0"/>
            <a:t>Collaboration with Competency Based Education</a:t>
          </a:r>
        </a:p>
      </dgm:t>
    </dgm:pt>
    <dgm:pt modelId="{21D4288A-0762-4D6D-B323-045DD2509205}" type="parTrans" cxnId="{71822EF0-3D0B-4D9A-B0E5-E1C282BAA499}">
      <dgm:prSet/>
      <dgm:spPr/>
      <dgm:t>
        <a:bodyPr/>
        <a:lstStyle/>
        <a:p>
          <a:endParaRPr lang="en-US"/>
        </a:p>
      </dgm:t>
    </dgm:pt>
    <dgm:pt modelId="{BA93DAE5-1A1C-4532-9233-BB628C8856BB}" type="sibTrans" cxnId="{71822EF0-3D0B-4D9A-B0E5-E1C282BAA499}">
      <dgm:prSet/>
      <dgm:spPr/>
      <dgm:t>
        <a:bodyPr/>
        <a:lstStyle/>
        <a:p>
          <a:endParaRPr lang="en-US"/>
        </a:p>
      </dgm:t>
    </dgm:pt>
    <dgm:pt modelId="{591DFC3B-0C78-48F9-BFFC-1DD69E553996}" type="pres">
      <dgm:prSet presAssocID="{3AD63F7E-73FD-419B-8786-27703E818F90}" presName="Name0" presStyleCnt="0">
        <dgm:presLayoutVars>
          <dgm:dir/>
          <dgm:animLvl val="lvl"/>
          <dgm:resizeHandles val="exact"/>
        </dgm:presLayoutVars>
      </dgm:prSet>
      <dgm:spPr/>
      <dgm:t>
        <a:bodyPr/>
        <a:lstStyle/>
        <a:p>
          <a:endParaRPr lang="en-US"/>
        </a:p>
      </dgm:t>
    </dgm:pt>
    <dgm:pt modelId="{093B1DA5-FCCD-48E3-930A-DEFC6996814B}" type="pres">
      <dgm:prSet presAssocID="{DFAD379E-386A-40DF-8D76-42ABE878A670}" presName="linNode" presStyleCnt="0"/>
      <dgm:spPr/>
    </dgm:pt>
    <dgm:pt modelId="{A8D11CC2-E439-44F5-B0FA-E7D7F7B8ED09}" type="pres">
      <dgm:prSet presAssocID="{DFAD379E-386A-40DF-8D76-42ABE878A670}" presName="parentText" presStyleLbl="node1" presStyleIdx="0" presStyleCnt="1" custScaleX="233226">
        <dgm:presLayoutVars>
          <dgm:chMax val="1"/>
          <dgm:bulletEnabled val="1"/>
        </dgm:presLayoutVars>
      </dgm:prSet>
      <dgm:spPr/>
      <dgm:t>
        <a:bodyPr/>
        <a:lstStyle/>
        <a:p>
          <a:endParaRPr lang="en-US"/>
        </a:p>
      </dgm:t>
    </dgm:pt>
  </dgm:ptLst>
  <dgm:cxnLst>
    <dgm:cxn modelId="{03084A0A-257A-494B-8880-56D7782B08D0}" type="presOf" srcId="{3AD63F7E-73FD-419B-8786-27703E818F90}" destId="{591DFC3B-0C78-48F9-BFFC-1DD69E553996}" srcOrd="0" destOrd="0" presId="urn:microsoft.com/office/officeart/2005/8/layout/vList5"/>
    <dgm:cxn modelId="{5BD021CC-26DC-474C-BCE9-BCF67C272304}" type="presOf" srcId="{DFAD379E-386A-40DF-8D76-42ABE878A670}" destId="{A8D11CC2-E439-44F5-B0FA-E7D7F7B8ED09}" srcOrd="0" destOrd="0" presId="urn:microsoft.com/office/officeart/2005/8/layout/vList5"/>
    <dgm:cxn modelId="{71822EF0-3D0B-4D9A-B0E5-E1C282BAA499}" srcId="{3AD63F7E-73FD-419B-8786-27703E818F90}" destId="{DFAD379E-386A-40DF-8D76-42ABE878A670}" srcOrd="0" destOrd="0" parTransId="{21D4288A-0762-4D6D-B323-045DD2509205}" sibTransId="{BA93DAE5-1A1C-4532-9233-BB628C8856BB}"/>
    <dgm:cxn modelId="{AC4FD758-D3AF-4C12-8A4B-0E7E13FCBA02}" type="presParOf" srcId="{591DFC3B-0C78-48F9-BFFC-1DD69E553996}" destId="{093B1DA5-FCCD-48E3-930A-DEFC6996814B}" srcOrd="0" destOrd="0" presId="urn:microsoft.com/office/officeart/2005/8/layout/vList5"/>
    <dgm:cxn modelId="{E80F06CA-A34F-4FE1-A3DE-7E077CB375C7}" type="presParOf" srcId="{093B1DA5-FCCD-48E3-930A-DEFC6996814B}" destId="{A8D11CC2-E439-44F5-B0FA-E7D7F7B8ED09}"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4A1FF27-5051-4A39-9756-E21EC9A34AC2}"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681E3B6D-EF92-4BAB-A1C6-6C0170D2DAD3}">
      <dgm:prSet/>
      <dgm:spPr/>
      <dgm:t>
        <a:bodyPr/>
        <a:lstStyle/>
        <a:p>
          <a:pPr rtl="0"/>
          <a:r>
            <a:rPr lang="en-US" dirty="0"/>
            <a:t>Student Services</a:t>
          </a:r>
        </a:p>
      </dgm:t>
    </dgm:pt>
    <dgm:pt modelId="{9586DACE-8A97-4912-B92F-8B086A0D48A1}" type="parTrans" cxnId="{80B90C1F-A42A-43A9-B024-4CED06E0303D}">
      <dgm:prSet/>
      <dgm:spPr/>
      <dgm:t>
        <a:bodyPr/>
        <a:lstStyle/>
        <a:p>
          <a:endParaRPr lang="en-US"/>
        </a:p>
      </dgm:t>
    </dgm:pt>
    <dgm:pt modelId="{C410D4D5-4601-4CC0-A6A7-CEF57BE7718F}" type="sibTrans" cxnId="{80B90C1F-A42A-43A9-B024-4CED06E0303D}">
      <dgm:prSet/>
      <dgm:spPr/>
      <dgm:t>
        <a:bodyPr/>
        <a:lstStyle/>
        <a:p>
          <a:endParaRPr lang="en-US"/>
        </a:p>
      </dgm:t>
    </dgm:pt>
    <dgm:pt modelId="{3489E947-C9DF-4430-8136-D51EDC8B1DA8}">
      <dgm:prSet custT="1"/>
      <dgm:spPr/>
      <dgm:t>
        <a:bodyPr/>
        <a:lstStyle/>
        <a:p>
          <a:pPr rtl="0"/>
          <a:r>
            <a:rPr lang="en-US" sz="2000" dirty="0"/>
            <a:t>Design Part of Term</a:t>
          </a:r>
        </a:p>
      </dgm:t>
    </dgm:pt>
    <dgm:pt modelId="{367D5B47-5742-4D11-9114-CDEBC60D78EE}" type="parTrans" cxnId="{C24F8C8E-597B-4BBA-A187-F8884DE2D18F}">
      <dgm:prSet/>
      <dgm:spPr/>
      <dgm:t>
        <a:bodyPr/>
        <a:lstStyle/>
        <a:p>
          <a:endParaRPr lang="en-US"/>
        </a:p>
      </dgm:t>
    </dgm:pt>
    <dgm:pt modelId="{D3B7FC51-6671-4642-81C3-05CF14707683}" type="sibTrans" cxnId="{C24F8C8E-597B-4BBA-A187-F8884DE2D18F}">
      <dgm:prSet/>
      <dgm:spPr/>
      <dgm:t>
        <a:bodyPr/>
        <a:lstStyle/>
        <a:p>
          <a:endParaRPr lang="en-US"/>
        </a:p>
      </dgm:t>
    </dgm:pt>
    <dgm:pt modelId="{872CFC13-535A-4586-B449-DA6778BC4F2B}">
      <dgm:prSet/>
      <dgm:spPr/>
      <dgm:t>
        <a:bodyPr/>
        <a:lstStyle/>
        <a:p>
          <a:pPr rtl="0"/>
          <a:r>
            <a:rPr lang="en-US" dirty="0"/>
            <a:t>Academic Affairs</a:t>
          </a:r>
        </a:p>
      </dgm:t>
    </dgm:pt>
    <dgm:pt modelId="{F0AB73B0-C2BB-4C79-B0D8-731B15E0FA9E}" type="parTrans" cxnId="{86DD3541-2B2C-4FDF-BB11-1331159A5E07}">
      <dgm:prSet/>
      <dgm:spPr/>
      <dgm:t>
        <a:bodyPr/>
        <a:lstStyle/>
        <a:p>
          <a:endParaRPr lang="en-US"/>
        </a:p>
      </dgm:t>
    </dgm:pt>
    <dgm:pt modelId="{83CB9E92-957A-4042-B20B-08AC67BEE56A}" type="sibTrans" cxnId="{86DD3541-2B2C-4FDF-BB11-1331159A5E07}">
      <dgm:prSet/>
      <dgm:spPr/>
      <dgm:t>
        <a:bodyPr/>
        <a:lstStyle/>
        <a:p>
          <a:endParaRPr lang="en-US"/>
        </a:p>
      </dgm:t>
    </dgm:pt>
    <dgm:pt modelId="{A30A46D1-947C-48D5-9DFC-9B36AF1ADF90}">
      <dgm:prSet custT="1"/>
      <dgm:spPr/>
      <dgm:t>
        <a:bodyPr/>
        <a:lstStyle/>
        <a:p>
          <a:pPr rtl="0"/>
          <a:r>
            <a:rPr lang="en-US" sz="2000" dirty="0"/>
            <a:t>Scheduling Curriculum Design</a:t>
          </a:r>
        </a:p>
      </dgm:t>
    </dgm:pt>
    <dgm:pt modelId="{25109388-F29A-4E3C-9022-6C4F26C08005}" type="parTrans" cxnId="{07C53F46-2D6C-4252-9D36-4C7B3D373B71}">
      <dgm:prSet/>
      <dgm:spPr/>
      <dgm:t>
        <a:bodyPr/>
        <a:lstStyle/>
        <a:p>
          <a:endParaRPr lang="en-US"/>
        </a:p>
      </dgm:t>
    </dgm:pt>
    <dgm:pt modelId="{3B3F880B-70EB-42A9-B178-39354C4476A3}" type="sibTrans" cxnId="{07C53F46-2D6C-4252-9D36-4C7B3D373B71}">
      <dgm:prSet/>
      <dgm:spPr/>
      <dgm:t>
        <a:bodyPr/>
        <a:lstStyle/>
        <a:p>
          <a:endParaRPr lang="en-US"/>
        </a:p>
      </dgm:t>
    </dgm:pt>
    <dgm:pt modelId="{72A3E441-85D7-4E04-8A36-FF8EEDA96D55}">
      <dgm:prSet/>
      <dgm:spPr/>
      <dgm:t>
        <a:bodyPr/>
        <a:lstStyle/>
        <a:p>
          <a:pPr rtl="0"/>
          <a:r>
            <a:rPr lang="en-US" dirty="0"/>
            <a:t>Marketing</a:t>
          </a:r>
        </a:p>
      </dgm:t>
    </dgm:pt>
    <dgm:pt modelId="{5879D16E-90A9-45CC-BA66-7417592A4F6C}" type="parTrans" cxnId="{14C4E7A8-025E-4A2B-85BF-489F87D7C7EC}">
      <dgm:prSet/>
      <dgm:spPr/>
      <dgm:t>
        <a:bodyPr/>
        <a:lstStyle/>
        <a:p>
          <a:endParaRPr lang="en-US"/>
        </a:p>
      </dgm:t>
    </dgm:pt>
    <dgm:pt modelId="{E6861942-11A0-47E9-9570-436DA491DE44}" type="sibTrans" cxnId="{14C4E7A8-025E-4A2B-85BF-489F87D7C7EC}">
      <dgm:prSet/>
      <dgm:spPr/>
      <dgm:t>
        <a:bodyPr/>
        <a:lstStyle/>
        <a:p>
          <a:endParaRPr lang="en-US"/>
        </a:p>
      </dgm:t>
    </dgm:pt>
    <dgm:pt modelId="{96CBE92F-B2BE-4B8C-91EF-F73767835F76}">
      <dgm:prSet custT="1"/>
      <dgm:spPr/>
      <dgm:t>
        <a:bodyPr/>
        <a:lstStyle/>
        <a:p>
          <a:pPr rtl="0"/>
          <a:r>
            <a:rPr lang="en-US" sz="2000" dirty="0"/>
            <a:t>Web information mapping</a:t>
          </a:r>
        </a:p>
      </dgm:t>
    </dgm:pt>
    <dgm:pt modelId="{3AEC55D3-4C44-4EF1-8A7B-7CF1AF2EAD6F}" type="parTrans" cxnId="{0BC62E11-E37E-499A-9CB4-3496BCBED30E}">
      <dgm:prSet/>
      <dgm:spPr/>
      <dgm:t>
        <a:bodyPr/>
        <a:lstStyle/>
        <a:p>
          <a:endParaRPr lang="en-US"/>
        </a:p>
      </dgm:t>
    </dgm:pt>
    <dgm:pt modelId="{3E0AB4AF-D574-498E-A68E-15FC75884803}" type="sibTrans" cxnId="{0BC62E11-E37E-499A-9CB4-3496BCBED30E}">
      <dgm:prSet/>
      <dgm:spPr/>
      <dgm:t>
        <a:bodyPr/>
        <a:lstStyle/>
        <a:p>
          <a:endParaRPr lang="en-US"/>
        </a:p>
      </dgm:t>
    </dgm:pt>
    <dgm:pt modelId="{A1CC3821-7262-4701-9369-BF3558E4218F}">
      <dgm:prSet custT="1"/>
      <dgm:spPr/>
      <dgm:t>
        <a:bodyPr/>
        <a:lstStyle/>
        <a:p>
          <a:pPr rtl="0"/>
          <a:r>
            <a:rPr lang="en-US" sz="2000" dirty="0"/>
            <a:t>Financial Aid policy</a:t>
          </a:r>
        </a:p>
      </dgm:t>
    </dgm:pt>
    <dgm:pt modelId="{E9976E5A-23DA-4A9B-9FFC-AFE37A47B09C}" type="parTrans" cxnId="{2EEE72C2-0A2F-4854-82AC-C01BBCDA5D1F}">
      <dgm:prSet/>
      <dgm:spPr/>
      <dgm:t>
        <a:bodyPr/>
        <a:lstStyle/>
        <a:p>
          <a:endParaRPr lang="en-US"/>
        </a:p>
      </dgm:t>
    </dgm:pt>
    <dgm:pt modelId="{25313218-F3FA-490E-8B90-2B97273A71F2}" type="sibTrans" cxnId="{2EEE72C2-0A2F-4854-82AC-C01BBCDA5D1F}">
      <dgm:prSet/>
      <dgm:spPr/>
      <dgm:t>
        <a:bodyPr/>
        <a:lstStyle/>
        <a:p>
          <a:endParaRPr lang="en-US"/>
        </a:p>
      </dgm:t>
    </dgm:pt>
    <dgm:pt modelId="{ECC567CE-CDD3-4AD1-854D-3484312C528F}">
      <dgm:prSet/>
      <dgm:spPr/>
      <dgm:t>
        <a:bodyPr/>
        <a:lstStyle/>
        <a:p>
          <a:pPr rtl="0"/>
          <a:r>
            <a:rPr lang="en-US" dirty="0"/>
            <a:t>Team</a:t>
          </a:r>
        </a:p>
      </dgm:t>
    </dgm:pt>
    <dgm:pt modelId="{E07F96AF-2014-4C17-A45A-5DB2D0411D44}" type="parTrans" cxnId="{38DC5951-8D6A-4EB2-AE9E-0E0A0BBA29D2}">
      <dgm:prSet/>
      <dgm:spPr/>
      <dgm:t>
        <a:bodyPr/>
        <a:lstStyle/>
        <a:p>
          <a:endParaRPr lang="en-US"/>
        </a:p>
      </dgm:t>
    </dgm:pt>
    <dgm:pt modelId="{932FCB0F-2841-4CD5-9AD8-EEC69B66E8E2}" type="sibTrans" cxnId="{38DC5951-8D6A-4EB2-AE9E-0E0A0BBA29D2}">
      <dgm:prSet/>
      <dgm:spPr/>
      <dgm:t>
        <a:bodyPr/>
        <a:lstStyle/>
        <a:p>
          <a:endParaRPr lang="en-US"/>
        </a:p>
      </dgm:t>
    </dgm:pt>
    <dgm:pt modelId="{DA950B19-DAF9-4CA6-BB35-4FD7752B4D3E}">
      <dgm:prSet/>
      <dgm:spPr/>
      <dgm:t>
        <a:bodyPr/>
        <a:lstStyle/>
        <a:p>
          <a:pPr rtl="0"/>
          <a:r>
            <a:rPr lang="en-US" dirty="0"/>
            <a:t>Paul Kyle, Leslie Quinn</a:t>
          </a:r>
        </a:p>
      </dgm:t>
    </dgm:pt>
    <dgm:pt modelId="{43BB2890-CB0B-4761-ABB9-38137D344DA2}" type="parTrans" cxnId="{BBDDE41F-753C-4AF5-98D3-7F25F200EB7D}">
      <dgm:prSet/>
      <dgm:spPr/>
      <dgm:t>
        <a:bodyPr/>
        <a:lstStyle/>
        <a:p>
          <a:endParaRPr lang="en-US"/>
        </a:p>
      </dgm:t>
    </dgm:pt>
    <dgm:pt modelId="{0FE700EF-B274-4A1A-A14D-920887E6A4BD}" type="sibTrans" cxnId="{BBDDE41F-753C-4AF5-98D3-7F25F200EB7D}">
      <dgm:prSet/>
      <dgm:spPr/>
      <dgm:t>
        <a:bodyPr/>
        <a:lstStyle/>
        <a:p>
          <a:endParaRPr lang="en-US"/>
        </a:p>
      </dgm:t>
    </dgm:pt>
    <dgm:pt modelId="{085AE1F8-4FBD-4A45-8709-3E2D505A81E1}">
      <dgm:prSet/>
      <dgm:spPr/>
      <dgm:t>
        <a:bodyPr/>
        <a:lstStyle/>
        <a:p>
          <a:pPr rtl="0"/>
          <a:r>
            <a:rPr lang="en-US" dirty="0"/>
            <a:t>Christal Williams, Rick Moehring</a:t>
          </a:r>
        </a:p>
      </dgm:t>
    </dgm:pt>
    <dgm:pt modelId="{DA9F77D4-6053-4070-886A-BC1418F7CAB0}" type="parTrans" cxnId="{2C74AF9B-3D09-48B1-B02A-EEB78A14533B}">
      <dgm:prSet/>
      <dgm:spPr/>
      <dgm:t>
        <a:bodyPr/>
        <a:lstStyle/>
        <a:p>
          <a:endParaRPr lang="en-US"/>
        </a:p>
      </dgm:t>
    </dgm:pt>
    <dgm:pt modelId="{90DDE2FA-B751-460A-A75C-BFE6A487CBAC}" type="sibTrans" cxnId="{2C74AF9B-3D09-48B1-B02A-EEB78A14533B}">
      <dgm:prSet/>
      <dgm:spPr/>
      <dgm:t>
        <a:bodyPr/>
        <a:lstStyle/>
        <a:p>
          <a:endParaRPr lang="en-US"/>
        </a:p>
      </dgm:t>
    </dgm:pt>
    <dgm:pt modelId="{B721AC2C-28D8-4ACC-9C70-4E524958811A}">
      <dgm:prSet/>
      <dgm:spPr/>
      <dgm:t>
        <a:bodyPr/>
        <a:lstStyle/>
        <a:p>
          <a:pPr rtl="0"/>
          <a:r>
            <a:rPr lang="en-US" dirty="0"/>
            <a:t>Andrew Lutz, Mazen Akkam</a:t>
          </a:r>
        </a:p>
      </dgm:t>
    </dgm:pt>
    <dgm:pt modelId="{12861E82-0F68-419A-8F4F-2E2F4D163C04}" type="parTrans" cxnId="{E7E66704-4EBD-4EC5-A22D-E6E5B14D3A88}">
      <dgm:prSet/>
      <dgm:spPr/>
      <dgm:t>
        <a:bodyPr/>
        <a:lstStyle/>
        <a:p>
          <a:endParaRPr lang="en-US"/>
        </a:p>
      </dgm:t>
    </dgm:pt>
    <dgm:pt modelId="{18B31615-57DE-4A22-89B6-DB4D8DC94AD2}" type="sibTrans" cxnId="{E7E66704-4EBD-4EC5-A22D-E6E5B14D3A88}">
      <dgm:prSet/>
      <dgm:spPr/>
      <dgm:t>
        <a:bodyPr/>
        <a:lstStyle/>
        <a:p>
          <a:endParaRPr lang="en-US"/>
        </a:p>
      </dgm:t>
    </dgm:pt>
    <dgm:pt modelId="{62FEA3D9-C073-4F5B-9613-C9C9D451708F}" type="pres">
      <dgm:prSet presAssocID="{54A1FF27-5051-4A39-9756-E21EC9A34AC2}" presName="Name0" presStyleCnt="0">
        <dgm:presLayoutVars>
          <dgm:dir/>
          <dgm:animLvl val="lvl"/>
          <dgm:resizeHandles val="exact"/>
        </dgm:presLayoutVars>
      </dgm:prSet>
      <dgm:spPr/>
      <dgm:t>
        <a:bodyPr/>
        <a:lstStyle/>
        <a:p>
          <a:endParaRPr lang="en-US"/>
        </a:p>
      </dgm:t>
    </dgm:pt>
    <dgm:pt modelId="{21B278A3-65EA-4BDD-8DF6-201F80D553D5}" type="pres">
      <dgm:prSet presAssocID="{681E3B6D-EF92-4BAB-A1C6-6C0170D2DAD3}" presName="linNode" presStyleCnt="0"/>
      <dgm:spPr/>
    </dgm:pt>
    <dgm:pt modelId="{E081B8DB-146D-4F7D-91B1-F80D0788BFAF}" type="pres">
      <dgm:prSet presAssocID="{681E3B6D-EF92-4BAB-A1C6-6C0170D2DAD3}" presName="parentText" presStyleLbl="node1" presStyleIdx="0" presStyleCnt="4">
        <dgm:presLayoutVars>
          <dgm:chMax val="1"/>
          <dgm:bulletEnabled val="1"/>
        </dgm:presLayoutVars>
      </dgm:prSet>
      <dgm:spPr/>
      <dgm:t>
        <a:bodyPr/>
        <a:lstStyle/>
        <a:p>
          <a:endParaRPr lang="en-US"/>
        </a:p>
      </dgm:t>
    </dgm:pt>
    <dgm:pt modelId="{8E021F91-4400-4EFA-9C78-2F844AEC5B7B}" type="pres">
      <dgm:prSet presAssocID="{681E3B6D-EF92-4BAB-A1C6-6C0170D2DAD3}" presName="descendantText" presStyleLbl="alignAccFollowNode1" presStyleIdx="0" presStyleCnt="4">
        <dgm:presLayoutVars>
          <dgm:bulletEnabled val="1"/>
        </dgm:presLayoutVars>
      </dgm:prSet>
      <dgm:spPr/>
      <dgm:t>
        <a:bodyPr/>
        <a:lstStyle/>
        <a:p>
          <a:endParaRPr lang="en-US"/>
        </a:p>
      </dgm:t>
    </dgm:pt>
    <dgm:pt modelId="{C33D672C-981D-46B7-B6F9-319782512885}" type="pres">
      <dgm:prSet presAssocID="{C410D4D5-4601-4CC0-A6A7-CEF57BE7718F}" presName="sp" presStyleCnt="0"/>
      <dgm:spPr/>
    </dgm:pt>
    <dgm:pt modelId="{532FA9B3-29AD-450A-BDF3-8D1055C4006C}" type="pres">
      <dgm:prSet presAssocID="{872CFC13-535A-4586-B449-DA6778BC4F2B}" presName="linNode" presStyleCnt="0"/>
      <dgm:spPr/>
    </dgm:pt>
    <dgm:pt modelId="{1B10780D-EAF7-4DF1-9084-0C9C778AF6B7}" type="pres">
      <dgm:prSet presAssocID="{872CFC13-535A-4586-B449-DA6778BC4F2B}" presName="parentText" presStyleLbl="node1" presStyleIdx="1" presStyleCnt="4">
        <dgm:presLayoutVars>
          <dgm:chMax val="1"/>
          <dgm:bulletEnabled val="1"/>
        </dgm:presLayoutVars>
      </dgm:prSet>
      <dgm:spPr/>
      <dgm:t>
        <a:bodyPr/>
        <a:lstStyle/>
        <a:p>
          <a:endParaRPr lang="en-US"/>
        </a:p>
      </dgm:t>
    </dgm:pt>
    <dgm:pt modelId="{B81366FC-CBF1-4D63-BA5F-043897586195}" type="pres">
      <dgm:prSet presAssocID="{872CFC13-535A-4586-B449-DA6778BC4F2B}" presName="descendantText" presStyleLbl="alignAccFollowNode1" presStyleIdx="1" presStyleCnt="4">
        <dgm:presLayoutVars>
          <dgm:bulletEnabled val="1"/>
        </dgm:presLayoutVars>
      </dgm:prSet>
      <dgm:spPr/>
      <dgm:t>
        <a:bodyPr/>
        <a:lstStyle/>
        <a:p>
          <a:endParaRPr lang="en-US"/>
        </a:p>
      </dgm:t>
    </dgm:pt>
    <dgm:pt modelId="{8ECE256B-0457-4B1E-939F-3212C6C55C67}" type="pres">
      <dgm:prSet presAssocID="{83CB9E92-957A-4042-B20B-08AC67BEE56A}" presName="sp" presStyleCnt="0"/>
      <dgm:spPr/>
    </dgm:pt>
    <dgm:pt modelId="{022C3EB2-1E39-4477-88CA-37BB4898236E}" type="pres">
      <dgm:prSet presAssocID="{72A3E441-85D7-4E04-8A36-FF8EEDA96D55}" presName="linNode" presStyleCnt="0"/>
      <dgm:spPr/>
    </dgm:pt>
    <dgm:pt modelId="{66A21CF0-E8D3-47E0-8161-C4BC53CD4AC5}" type="pres">
      <dgm:prSet presAssocID="{72A3E441-85D7-4E04-8A36-FF8EEDA96D55}" presName="parentText" presStyleLbl="node1" presStyleIdx="2" presStyleCnt="4">
        <dgm:presLayoutVars>
          <dgm:chMax val="1"/>
          <dgm:bulletEnabled val="1"/>
        </dgm:presLayoutVars>
      </dgm:prSet>
      <dgm:spPr/>
      <dgm:t>
        <a:bodyPr/>
        <a:lstStyle/>
        <a:p>
          <a:endParaRPr lang="en-US"/>
        </a:p>
      </dgm:t>
    </dgm:pt>
    <dgm:pt modelId="{074BBFF6-9FF0-4267-8A58-641A57493A29}" type="pres">
      <dgm:prSet presAssocID="{72A3E441-85D7-4E04-8A36-FF8EEDA96D55}" presName="descendantText" presStyleLbl="alignAccFollowNode1" presStyleIdx="2" presStyleCnt="4">
        <dgm:presLayoutVars>
          <dgm:bulletEnabled val="1"/>
        </dgm:presLayoutVars>
      </dgm:prSet>
      <dgm:spPr/>
      <dgm:t>
        <a:bodyPr/>
        <a:lstStyle/>
        <a:p>
          <a:endParaRPr lang="en-US"/>
        </a:p>
      </dgm:t>
    </dgm:pt>
    <dgm:pt modelId="{F134B439-ED10-4410-9622-75FD86637B22}" type="pres">
      <dgm:prSet presAssocID="{E6861942-11A0-47E9-9570-436DA491DE44}" presName="sp" presStyleCnt="0"/>
      <dgm:spPr/>
    </dgm:pt>
    <dgm:pt modelId="{BD1C3825-851F-440D-AB99-5C3AB0DC2FC0}" type="pres">
      <dgm:prSet presAssocID="{ECC567CE-CDD3-4AD1-854D-3484312C528F}" presName="linNode" presStyleCnt="0"/>
      <dgm:spPr/>
    </dgm:pt>
    <dgm:pt modelId="{B9BB18C1-2FAF-4352-9C0A-F590C82B0FC8}" type="pres">
      <dgm:prSet presAssocID="{ECC567CE-CDD3-4AD1-854D-3484312C528F}" presName="parentText" presStyleLbl="node1" presStyleIdx="3" presStyleCnt="4">
        <dgm:presLayoutVars>
          <dgm:chMax val="1"/>
          <dgm:bulletEnabled val="1"/>
        </dgm:presLayoutVars>
      </dgm:prSet>
      <dgm:spPr/>
      <dgm:t>
        <a:bodyPr/>
        <a:lstStyle/>
        <a:p>
          <a:endParaRPr lang="en-US"/>
        </a:p>
      </dgm:t>
    </dgm:pt>
    <dgm:pt modelId="{4652E868-61B3-466D-999C-930366379152}" type="pres">
      <dgm:prSet presAssocID="{ECC567CE-CDD3-4AD1-854D-3484312C528F}" presName="descendantText" presStyleLbl="alignAccFollowNode1" presStyleIdx="3" presStyleCnt="4" custScaleY="100913">
        <dgm:presLayoutVars>
          <dgm:bulletEnabled val="1"/>
        </dgm:presLayoutVars>
      </dgm:prSet>
      <dgm:spPr/>
      <dgm:t>
        <a:bodyPr/>
        <a:lstStyle/>
        <a:p>
          <a:endParaRPr lang="en-US"/>
        </a:p>
      </dgm:t>
    </dgm:pt>
  </dgm:ptLst>
  <dgm:cxnLst>
    <dgm:cxn modelId="{1633E730-157A-47CE-B331-328CEC60956E}" type="presOf" srcId="{ECC567CE-CDD3-4AD1-854D-3484312C528F}" destId="{B9BB18C1-2FAF-4352-9C0A-F590C82B0FC8}" srcOrd="0" destOrd="0" presId="urn:microsoft.com/office/officeart/2005/8/layout/vList5"/>
    <dgm:cxn modelId="{26EB496D-7BF3-40C3-8FC9-F454FF964D30}" type="presOf" srcId="{DA950B19-DAF9-4CA6-BB35-4FD7752B4D3E}" destId="{4652E868-61B3-466D-999C-930366379152}" srcOrd="0" destOrd="0" presId="urn:microsoft.com/office/officeart/2005/8/layout/vList5"/>
    <dgm:cxn modelId="{C24F8C8E-597B-4BBA-A187-F8884DE2D18F}" srcId="{681E3B6D-EF92-4BAB-A1C6-6C0170D2DAD3}" destId="{3489E947-C9DF-4430-8136-D51EDC8B1DA8}" srcOrd="0" destOrd="0" parTransId="{367D5B47-5742-4D11-9114-CDEBC60D78EE}" sibTransId="{D3B7FC51-6671-4642-81C3-05CF14707683}"/>
    <dgm:cxn modelId="{349F492E-C19E-47E9-BF1C-1E8193EF0C89}" type="presOf" srcId="{A30A46D1-947C-48D5-9DFC-9B36AF1ADF90}" destId="{B81366FC-CBF1-4D63-BA5F-043897586195}" srcOrd="0" destOrd="0" presId="urn:microsoft.com/office/officeart/2005/8/layout/vList5"/>
    <dgm:cxn modelId="{2C74AF9B-3D09-48B1-B02A-EEB78A14533B}" srcId="{ECC567CE-CDD3-4AD1-854D-3484312C528F}" destId="{085AE1F8-4FBD-4A45-8709-3E2D505A81E1}" srcOrd="1" destOrd="0" parTransId="{DA9F77D4-6053-4070-886A-BC1418F7CAB0}" sibTransId="{90DDE2FA-B751-460A-A75C-BFE6A487CBAC}"/>
    <dgm:cxn modelId="{2EEE72C2-0A2F-4854-82AC-C01BBCDA5D1F}" srcId="{681E3B6D-EF92-4BAB-A1C6-6C0170D2DAD3}" destId="{A1CC3821-7262-4701-9369-BF3558E4218F}" srcOrd="1" destOrd="0" parTransId="{E9976E5A-23DA-4A9B-9FFC-AFE37A47B09C}" sibTransId="{25313218-F3FA-490E-8B90-2B97273A71F2}"/>
    <dgm:cxn modelId="{07C23E25-16F5-47F2-BE2F-2B5CD93DF068}" type="presOf" srcId="{085AE1F8-4FBD-4A45-8709-3E2D505A81E1}" destId="{4652E868-61B3-466D-999C-930366379152}" srcOrd="0" destOrd="1" presId="urn:microsoft.com/office/officeart/2005/8/layout/vList5"/>
    <dgm:cxn modelId="{38DC5951-8D6A-4EB2-AE9E-0E0A0BBA29D2}" srcId="{54A1FF27-5051-4A39-9756-E21EC9A34AC2}" destId="{ECC567CE-CDD3-4AD1-854D-3484312C528F}" srcOrd="3" destOrd="0" parTransId="{E07F96AF-2014-4C17-A45A-5DB2D0411D44}" sibTransId="{932FCB0F-2841-4CD5-9AD8-EEC69B66E8E2}"/>
    <dgm:cxn modelId="{14C4E7A8-025E-4A2B-85BF-489F87D7C7EC}" srcId="{54A1FF27-5051-4A39-9756-E21EC9A34AC2}" destId="{72A3E441-85D7-4E04-8A36-FF8EEDA96D55}" srcOrd="2" destOrd="0" parTransId="{5879D16E-90A9-45CC-BA66-7417592A4F6C}" sibTransId="{E6861942-11A0-47E9-9570-436DA491DE44}"/>
    <dgm:cxn modelId="{07C53F46-2D6C-4252-9D36-4C7B3D373B71}" srcId="{872CFC13-535A-4586-B449-DA6778BC4F2B}" destId="{A30A46D1-947C-48D5-9DFC-9B36AF1ADF90}" srcOrd="0" destOrd="0" parTransId="{25109388-F29A-4E3C-9022-6C4F26C08005}" sibTransId="{3B3F880B-70EB-42A9-B178-39354C4476A3}"/>
    <dgm:cxn modelId="{E7FD5FAE-53A3-4127-9040-D6F2D60FF0C3}" type="presOf" srcId="{72A3E441-85D7-4E04-8A36-FF8EEDA96D55}" destId="{66A21CF0-E8D3-47E0-8161-C4BC53CD4AC5}" srcOrd="0" destOrd="0" presId="urn:microsoft.com/office/officeart/2005/8/layout/vList5"/>
    <dgm:cxn modelId="{06CEFD3D-D830-4B3D-BCA2-D35B2D2A62AC}" type="presOf" srcId="{681E3B6D-EF92-4BAB-A1C6-6C0170D2DAD3}" destId="{E081B8DB-146D-4F7D-91B1-F80D0788BFAF}" srcOrd="0" destOrd="0" presId="urn:microsoft.com/office/officeart/2005/8/layout/vList5"/>
    <dgm:cxn modelId="{BBDDE41F-753C-4AF5-98D3-7F25F200EB7D}" srcId="{ECC567CE-CDD3-4AD1-854D-3484312C528F}" destId="{DA950B19-DAF9-4CA6-BB35-4FD7752B4D3E}" srcOrd="0" destOrd="0" parTransId="{43BB2890-CB0B-4761-ABB9-38137D344DA2}" sibTransId="{0FE700EF-B274-4A1A-A14D-920887E6A4BD}"/>
    <dgm:cxn modelId="{3056CF4F-4C1F-48AB-8741-8F7AC76AD913}" type="presOf" srcId="{96CBE92F-B2BE-4B8C-91EF-F73767835F76}" destId="{074BBFF6-9FF0-4267-8A58-641A57493A29}" srcOrd="0" destOrd="0" presId="urn:microsoft.com/office/officeart/2005/8/layout/vList5"/>
    <dgm:cxn modelId="{80B90C1F-A42A-43A9-B024-4CED06E0303D}" srcId="{54A1FF27-5051-4A39-9756-E21EC9A34AC2}" destId="{681E3B6D-EF92-4BAB-A1C6-6C0170D2DAD3}" srcOrd="0" destOrd="0" parTransId="{9586DACE-8A97-4912-B92F-8B086A0D48A1}" sibTransId="{C410D4D5-4601-4CC0-A6A7-CEF57BE7718F}"/>
    <dgm:cxn modelId="{0A1C4EF9-9F6D-4CB5-BF5B-D48D33AF9C4B}" type="presOf" srcId="{54A1FF27-5051-4A39-9756-E21EC9A34AC2}" destId="{62FEA3D9-C073-4F5B-9613-C9C9D451708F}" srcOrd="0" destOrd="0" presId="urn:microsoft.com/office/officeart/2005/8/layout/vList5"/>
    <dgm:cxn modelId="{0C1AB9ED-AD9D-46F1-BC85-619BB0B6F04B}" type="presOf" srcId="{A1CC3821-7262-4701-9369-BF3558E4218F}" destId="{8E021F91-4400-4EFA-9C78-2F844AEC5B7B}" srcOrd="0" destOrd="1" presId="urn:microsoft.com/office/officeart/2005/8/layout/vList5"/>
    <dgm:cxn modelId="{E7E66704-4EBD-4EC5-A22D-E6E5B14D3A88}" srcId="{ECC567CE-CDD3-4AD1-854D-3484312C528F}" destId="{B721AC2C-28D8-4ACC-9C70-4E524958811A}" srcOrd="2" destOrd="0" parTransId="{12861E82-0F68-419A-8F4F-2E2F4D163C04}" sibTransId="{18B31615-57DE-4A22-89B6-DB4D8DC94AD2}"/>
    <dgm:cxn modelId="{06E35210-7EB8-498B-B200-1C1B9EBAF4EF}" type="presOf" srcId="{B721AC2C-28D8-4ACC-9C70-4E524958811A}" destId="{4652E868-61B3-466D-999C-930366379152}" srcOrd="0" destOrd="2" presId="urn:microsoft.com/office/officeart/2005/8/layout/vList5"/>
    <dgm:cxn modelId="{B7E4C605-AC20-47EF-9395-78EC885970EE}" type="presOf" srcId="{3489E947-C9DF-4430-8136-D51EDC8B1DA8}" destId="{8E021F91-4400-4EFA-9C78-2F844AEC5B7B}" srcOrd="0" destOrd="0" presId="urn:microsoft.com/office/officeart/2005/8/layout/vList5"/>
    <dgm:cxn modelId="{0BC62E11-E37E-499A-9CB4-3496BCBED30E}" srcId="{72A3E441-85D7-4E04-8A36-FF8EEDA96D55}" destId="{96CBE92F-B2BE-4B8C-91EF-F73767835F76}" srcOrd="0" destOrd="0" parTransId="{3AEC55D3-4C44-4EF1-8A7B-7CF1AF2EAD6F}" sibTransId="{3E0AB4AF-D574-498E-A68E-15FC75884803}"/>
    <dgm:cxn modelId="{86DD3541-2B2C-4FDF-BB11-1331159A5E07}" srcId="{54A1FF27-5051-4A39-9756-E21EC9A34AC2}" destId="{872CFC13-535A-4586-B449-DA6778BC4F2B}" srcOrd="1" destOrd="0" parTransId="{F0AB73B0-C2BB-4C79-B0D8-731B15E0FA9E}" sibTransId="{83CB9E92-957A-4042-B20B-08AC67BEE56A}"/>
    <dgm:cxn modelId="{1A940365-04B8-48A6-BDA9-510400A39D78}" type="presOf" srcId="{872CFC13-535A-4586-B449-DA6778BC4F2B}" destId="{1B10780D-EAF7-4DF1-9084-0C9C778AF6B7}" srcOrd="0" destOrd="0" presId="urn:microsoft.com/office/officeart/2005/8/layout/vList5"/>
    <dgm:cxn modelId="{7A1FEE35-A23B-4E78-8764-5CA5D2827410}" type="presParOf" srcId="{62FEA3D9-C073-4F5B-9613-C9C9D451708F}" destId="{21B278A3-65EA-4BDD-8DF6-201F80D553D5}" srcOrd="0" destOrd="0" presId="urn:microsoft.com/office/officeart/2005/8/layout/vList5"/>
    <dgm:cxn modelId="{644FFBE9-067A-4CE3-AFFE-5C8DEA84DC11}" type="presParOf" srcId="{21B278A3-65EA-4BDD-8DF6-201F80D553D5}" destId="{E081B8DB-146D-4F7D-91B1-F80D0788BFAF}" srcOrd="0" destOrd="0" presId="urn:microsoft.com/office/officeart/2005/8/layout/vList5"/>
    <dgm:cxn modelId="{A8A4E3E6-2252-40D8-941A-EE6139BD4F75}" type="presParOf" srcId="{21B278A3-65EA-4BDD-8DF6-201F80D553D5}" destId="{8E021F91-4400-4EFA-9C78-2F844AEC5B7B}" srcOrd="1" destOrd="0" presId="urn:microsoft.com/office/officeart/2005/8/layout/vList5"/>
    <dgm:cxn modelId="{CAA381B0-2911-40F8-96B9-DA3B4503881A}" type="presParOf" srcId="{62FEA3D9-C073-4F5B-9613-C9C9D451708F}" destId="{C33D672C-981D-46B7-B6F9-319782512885}" srcOrd="1" destOrd="0" presId="urn:microsoft.com/office/officeart/2005/8/layout/vList5"/>
    <dgm:cxn modelId="{14CB866D-1CA0-43B8-A319-E7971CDAEA45}" type="presParOf" srcId="{62FEA3D9-C073-4F5B-9613-C9C9D451708F}" destId="{532FA9B3-29AD-450A-BDF3-8D1055C4006C}" srcOrd="2" destOrd="0" presId="urn:microsoft.com/office/officeart/2005/8/layout/vList5"/>
    <dgm:cxn modelId="{6C667D6E-EEEA-415D-B794-C3797D803E32}" type="presParOf" srcId="{532FA9B3-29AD-450A-BDF3-8D1055C4006C}" destId="{1B10780D-EAF7-4DF1-9084-0C9C778AF6B7}" srcOrd="0" destOrd="0" presId="urn:microsoft.com/office/officeart/2005/8/layout/vList5"/>
    <dgm:cxn modelId="{EEAF736C-9738-4BE8-87E2-C0CB5BC3DC56}" type="presParOf" srcId="{532FA9B3-29AD-450A-BDF3-8D1055C4006C}" destId="{B81366FC-CBF1-4D63-BA5F-043897586195}" srcOrd="1" destOrd="0" presId="urn:microsoft.com/office/officeart/2005/8/layout/vList5"/>
    <dgm:cxn modelId="{0FCF3416-8F68-45A1-919F-FCD939B8E2D7}" type="presParOf" srcId="{62FEA3D9-C073-4F5B-9613-C9C9D451708F}" destId="{8ECE256B-0457-4B1E-939F-3212C6C55C67}" srcOrd="3" destOrd="0" presId="urn:microsoft.com/office/officeart/2005/8/layout/vList5"/>
    <dgm:cxn modelId="{DE98B0C9-2B94-4B91-8359-68FCBE04CD18}" type="presParOf" srcId="{62FEA3D9-C073-4F5B-9613-C9C9D451708F}" destId="{022C3EB2-1E39-4477-88CA-37BB4898236E}" srcOrd="4" destOrd="0" presId="urn:microsoft.com/office/officeart/2005/8/layout/vList5"/>
    <dgm:cxn modelId="{D2BBF67D-998F-4D60-8550-E83D1B62F541}" type="presParOf" srcId="{022C3EB2-1E39-4477-88CA-37BB4898236E}" destId="{66A21CF0-E8D3-47E0-8161-C4BC53CD4AC5}" srcOrd="0" destOrd="0" presId="urn:microsoft.com/office/officeart/2005/8/layout/vList5"/>
    <dgm:cxn modelId="{9E64FCD4-0EEC-4860-B8F6-ED6136C245FD}" type="presParOf" srcId="{022C3EB2-1E39-4477-88CA-37BB4898236E}" destId="{074BBFF6-9FF0-4267-8A58-641A57493A29}" srcOrd="1" destOrd="0" presId="urn:microsoft.com/office/officeart/2005/8/layout/vList5"/>
    <dgm:cxn modelId="{62DF9CA1-CD61-4DFD-B70B-B22FA65428C2}" type="presParOf" srcId="{62FEA3D9-C073-4F5B-9613-C9C9D451708F}" destId="{F134B439-ED10-4410-9622-75FD86637B22}" srcOrd="5" destOrd="0" presId="urn:microsoft.com/office/officeart/2005/8/layout/vList5"/>
    <dgm:cxn modelId="{3ECF44FA-FD1B-4827-894E-A10330ACA986}" type="presParOf" srcId="{62FEA3D9-C073-4F5B-9613-C9C9D451708F}" destId="{BD1C3825-851F-440D-AB99-5C3AB0DC2FC0}" srcOrd="6" destOrd="0" presId="urn:microsoft.com/office/officeart/2005/8/layout/vList5"/>
    <dgm:cxn modelId="{0EB49A2A-11B1-40EA-A5EE-F2DCDE40F818}" type="presParOf" srcId="{BD1C3825-851F-440D-AB99-5C3AB0DC2FC0}" destId="{B9BB18C1-2FAF-4352-9C0A-F590C82B0FC8}" srcOrd="0" destOrd="0" presId="urn:microsoft.com/office/officeart/2005/8/layout/vList5"/>
    <dgm:cxn modelId="{58550121-A264-428D-B717-D594FAA259E6}" type="presParOf" srcId="{BD1C3825-851F-440D-AB99-5C3AB0DC2FC0}" destId="{4652E868-61B3-466D-999C-930366379152}"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B848696-4178-401E-B0B6-2B51FBD33162}" type="doc">
      <dgm:prSet loTypeId="urn:microsoft.com/office/officeart/2005/8/layout/lProcess2" loCatId="relationship" qsTypeId="urn:microsoft.com/office/officeart/2005/8/quickstyle/simple1" qsCatId="simple" csTypeId="urn:microsoft.com/office/officeart/2005/8/colors/accent1_2" csCatId="accent1" phldr="1"/>
      <dgm:spPr/>
      <dgm:t>
        <a:bodyPr/>
        <a:lstStyle/>
        <a:p>
          <a:endParaRPr lang="en-US"/>
        </a:p>
      </dgm:t>
    </dgm:pt>
    <dgm:pt modelId="{1FA2EB02-C6CA-4C1E-A928-36F66931AC5E}">
      <dgm:prSet/>
      <dgm:spPr/>
      <dgm:t>
        <a:bodyPr/>
        <a:lstStyle/>
        <a:p>
          <a:r>
            <a:rPr lang="en-US" dirty="0"/>
            <a:t>JCCC Student Level Data</a:t>
          </a:r>
        </a:p>
      </dgm:t>
    </dgm:pt>
    <dgm:pt modelId="{DFA6DBEB-71A7-4F40-A7CC-CC3A833B221D}" type="parTrans" cxnId="{EBD093E0-6955-4009-8805-8E006E0D980E}">
      <dgm:prSet/>
      <dgm:spPr/>
      <dgm:t>
        <a:bodyPr/>
        <a:lstStyle/>
        <a:p>
          <a:endParaRPr lang="en-US"/>
        </a:p>
      </dgm:t>
    </dgm:pt>
    <dgm:pt modelId="{40A535B6-7A8E-4089-AAFA-B0E7791B6C28}" type="sibTrans" cxnId="{EBD093E0-6955-4009-8805-8E006E0D980E}">
      <dgm:prSet/>
      <dgm:spPr/>
      <dgm:t>
        <a:bodyPr/>
        <a:lstStyle/>
        <a:p>
          <a:endParaRPr lang="en-US"/>
        </a:p>
      </dgm:t>
    </dgm:pt>
    <dgm:pt modelId="{B7750885-F744-4C33-AB17-EB8693234BCC}">
      <dgm:prSet/>
      <dgm:spPr/>
      <dgm:t>
        <a:bodyPr/>
        <a:lstStyle/>
        <a:p>
          <a:r>
            <a:rPr lang="en-US" dirty="0"/>
            <a:t>Annual Performance Report</a:t>
          </a:r>
        </a:p>
      </dgm:t>
    </dgm:pt>
    <dgm:pt modelId="{0CCB8009-C201-4246-8927-C2E4F79D900E}" type="parTrans" cxnId="{A6E1FEF1-726E-48B7-B00B-5CEFCBA02305}">
      <dgm:prSet/>
      <dgm:spPr/>
      <dgm:t>
        <a:bodyPr/>
        <a:lstStyle/>
        <a:p>
          <a:endParaRPr lang="en-US"/>
        </a:p>
      </dgm:t>
    </dgm:pt>
    <dgm:pt modelId="{BA131E4E-45CD-4D48-9463-CCA91CFD79B3}" type="sibTrans" cxnId="{A6E1FEF1-726E-48B7-B00B-5CEFCBA02305}">
      <dgm:prSet/>
      <dgm:spPr/>
      <dgm:t>
        <a:bodyPr/>
        <a:lstStyle/>
        <a:p>
          <a:endParaRPr lang="en-US"/>
        </a:p>
      </dgm:t>
    </dgm:pt>
    <dgm:pt modelId="{DA7AA6FA-6315-48BC-B919-DE35A5520C05}">
      <dgm:prSet/>
      <dgm:spPr/>
      <dgm:t>
        <a:bodyPr/>
        <a:lstStyle/>
        <a:p>
          <a:r>
            <a:rPr lang="en-US" dirty="0"/>
            <a:t>Cohort Performance Report</a:t>
          </a:r>
        </a:p>
      </dgm:t>
    </dgm:pt>
    <dgm:pt modelId="{E80F3416-7BA8-41F7-B413-E466572B5A6F}" type="parTrans" cxnId="{086DEC0B-F839-48A5-9F5B-8697A354711C}">
      <dgm:prSet/>
      <dgm:spPr/>
      <dgm:t>
        <a:bodyPr/>
        <a:lstStyle/>
        <a:p>
          <a:endParaRPr lang="en-US"/>
        </a:p>
      </dgm:t>
    </dgm:pt>
    <dgm:pt modelId="{690315BE-155E-4188-B041-842C73D76C53}" type="sibTrans" cxnId="{086DEC0B-F839-48A5-9F5B-8697A354711C}">
      <dgm:prSet/>
      <dgm:spPr/>
      <dgm:t>
        <a:bodyPr/>
        <a:lstStyle/>
        <a:p>
          <a:endParaRPr lang="en-US"/>
        </a:p>
      </dgm:t>
    </dgm:pt>
    <dgm:pt modelId="{61C559A3-08DC-4866-93A8-6BCB2960A6C2}">
      <dgm:prSet/>
      <dgm:spPr/>
      <dgm:t>
        <a:bodyPr/>
        <a:lstStyle/>
        <a:p>
          <a:r>
            <a:rPr lang="en-US" dirty="0"/>
            <a:t>Kansas Commerce Data</a:t>
          </a:r>
        </a:p>
      </dgm:t>
    </dgm:pt>
    <dgm:pt modelId="{6735ABF7-3C79-44CF-B188-E72D5A11386D}" type="parTrans" cxnId="{3EF36C6A-E881-4B7C-93E3-93F0DFC1DF8E}">
      <dgm:prSet/>
      <dgm:spPr/>
      <dgm:t>
        <a:bodyPr/>
        <a:lstStyle/>
        <a:p>
          <a:endParaRPr lang="en-US"/>
        </a:p>
      </dgm:t>
    </dgm:pt>
    <dgm:pt modelId="{93E5687B-81A8-4E68-A8F5-C5D274495A77}" type="sibTrans" cxnId="{3EF36C6A-E881-4B7C-93E3-93F0DFC1DF8E}">
      <dgm:prSet/>
      <dgm:spPr/>
      <dgm:t>
        <a:bodyPr/>
        <a:lstStyle/>
        <a:p>
          <a:endParaRPr lang="en-US"/>
        </a:p>
      </dgm:t>
    </dgm:pt>
    <dgm:pt modelId="{466F4984-365E-4FBE-9E9F-FFE0A94BCE8E}">
      <dgm:prSet/>
      <dgm:spPr/>
      <dgm:t>
        <a:bodyPr/>
        <a:lstStyle/>
        <a:p>
          <a:r>
            <a:rPr lang="en-US" dirty="0"/>
            <a:t>K-State/Office of Educational Innovation &amp; Evaluation (OEIE)</a:t>
          </a:r>
        </a:p>
      </dgm:t>
    </dgm:pt>
    <dgm:pt modelId="{611D6020-4270-4502-9570-22FC31EBAC1F}" type="parTrans" cxnId="{5D81E672-2BDE-4CFA-8553-6A01B9A452F4}">
      <dgm:prSet/>
      <dgm:spPr/>
      <dgm:t>
        <a:bodyPr/>
        <a:lstStyle/>
        <a:p>
          <a:endParaRPr lang="en-US"/>
        </a:p>
      </dgm:t>
    </dgm:pt>
    <dgm:pt modelId="{DC7BACD2-7B1F-44D4-B15A-60B7B6DD9F5E}" type="sibTrans" cxnId="{5D81E672-2BDE-4CFA-8553-6A01B9A452F4}">
      <dgm:prSet/>
      <dgm:spPr/>
      <dgm:t>
        <a:bodyPr/>
        <a:lstStyle/>
        <a:p>
          <a:endParaRPr lang="en-US"/>
        </a:p>
      </dgm:t>
    </dgm:pt>
    <dgm:pt modelId="{1AD61C17-45A8-40B6-A327-E76F341F3E82}">
      <dgm:prSet/>
      <dgm:spPr/>
      <dgm:t>
        <a:bodyPr/>
        <a:lstStyle/>
        <a:p>
          <a:r>
            <a:rPr lang="en-US" dirty="0"/>
            <a:t>Wage Records</a:t>
          </a:r>
        </a:p>
      </dgm:t>
    </dgm:pt>
    <dgm:pt modelId="{916A992B-351F-4219-AA9C-94F840167CDE}" type="parTrans" cxnId="{DDE7F774-2D5B-4BE9-B936-4FB54EFE3A72}">
      <dgm:prSet/>
      <dgm:spPr/>
      <dgm:t>
        <a:bodyPr/>
        <a:lstStyle/>
        <a:p>
          <a:endParaRPr lang="en-US"/>
        </a:p>
      </dgm:t>
    </dgm:pt>
    <dgm:pt modelId="{50CF3189-C1B6-4985-A142-5F605DEF6553}" type="sibTrans" cxnId="{DDE7F774-2D5B-4BE9-B936-4FB54EFE3A72}">
      <dgm:prSet/>
      <dgm:spPr/>
      <dgm:t>
        <a:bodyPr/>
        <a:lstStyle/>
        <a:p>
          <a:endParaRPr lang="en-US"/>
        </a:p>
      </dgm:t>
    </dgm:pt>
    <dgm:pt modelId="{98C6095B-2D23-4F9A-B9AC-510C53C54A5B}">
      <dgm:prSet/>
      <dgm:spPr/>
      <dgm:t>
        <a:bodyPr/>
        <a:lstStyle/>
        <a:p>
          <a:r>
            <a:rPr lang="en-US" dirty="0"/>
            <a:t>Implementation Analysis</a:t>
          </a:r>
        </a:p>
      </dgm:t>
    </dgm:pt>
    <dgm:pt modelId="{00F82CE7-92A2-4628-960F-17B9A7F41235}" type="parTrans" cxnId="{0CBFE9A0-AC9D-4F3E-B5BC-98852034F8DD}">
      <dgm:prSet/>
      <dgm:spPr/>
      <dgm:t>
        <a:bodyPr/>
        <a:lstStyle/>
        <a:p>
          <a:endParaRPr lang="en-US"/>
        </a:p>
      </dgm:t>
    </dgm:pt>
    <dgm:pt modelId="{423AAF87-3086-4CF1-ABFF-C6B5D0D3377C}" type="sibTrans" cxnId="{0CBFE9A0-AC9D-4F3E-B5BC-98852034F8DD}">
      <dgm:prSet/>
      <dgm:spPr/>
      <dgm:t>
        <a:bodyPr/>
        <a:lstStyle/>
        <a:p>
          <a:endParaRPr lang="en-US"/>
        </a:p>
      </dgm:t>
    </dgm:pt>
    <dgm:pt modelId="{C9F8B281-B323-4D0F-85DD-6AF2AA31F99C}">
      <dgm:prSet/>
      <dgm:spPr/>
      <dgm:t>
        <a:bodyPr/>
        <a:lstStyle/>
        <a:p>
          <a:r>
            <a:rPr lang="en-US" dirty="0"/>
            <a:t>Participant Outcome Analysis</a:t>
          </a:r>
        </a:p>
      </dgm:t>
    </dgm:pt>
    <dgm:pt modelId="{F401C7F5-7017-4112-834A-F4E7E923B70A}" type="parTrans" cxnId="{76BD35FD-3794-4012-A344-DEA83A17B9BC}">
      <dgm:prSet/>
      <dgm:spPr/>
      <dgm:t>
        <a:bodyPr/>
        <a:lstStyle/>
        <a:p>
          <a:endParaRPr lang="en-US"/>
        </a:p>
      </dgm:t>
    </dgm:pt>
    <dgm:pt modelId="{AC92A7FA-A087-4E6C-AFD6-17D243BDFD52}" type="sibTrans" cxnId="{76BD35FD-3794-4012-A344-DEA83A17B9BC}">
      <dgm:prSet/>
      <dgm:spPr/>
      <dgm:t>
        <a:bodyPr/>
        <a:lstStyle/>
        <a:p>
          <a:endParaRPr lang="en-US"/>
        </a:p>
      </dgm:t>
    </dgm:pt>
    <dgm:pt modelId="{ED9CC051-D289-4192-9D93-65964A74A829}" type="pres">
      <dgm:prSet presAssocID="{FB848696-4178-401E-B0B6-2B51FBD33162}" presName="theList" presStyleCnt="0">
        <dgm:presLayoutVars>
          <dgm:dir/>
          <dgm:animLvl val="lvl"/>
          <dgm:resizeHandles val="exact"/>
        </dgm:presLayoutVars>
      </dgm:prSet>
      <dgm:spPr/>
      <dgm:t>
        <a:bodyPr/>
        <a:lstStyle/>
        <a:p>
          <a:endParaRPr lang="en-US"/>
        </a:p>
      </dgm:t>
    </dgm:pt>
    <dgm:pt modelId="{9CF2AB1D-49C2-4A64-A392-EEE088AD37CC}" type="pres">
      <dgm:prSet presAssocID="{61C559A3-08DC-4866-93A8-6BCB2960A6C2}" presName="compNode" presStyleCnt="0"/>
      <dgm:spPr/>
    </dgm:pt>
    <dgm:pt modelId="{21AE5AF8-F213-4837-9C91-F0E064BEA7B3}" type="pres">
      <dgm:prSet presAssocID="{61C559A3-08DC-4866-93A8-6BCB2960A6C2}" presName="aNode" presStyleLbl="bgShp" presStyleIdx="0" presStyleCnt="3"/>
      <dgm:spPr/>
      <dgm:t>
        <a:bodyPr/>
        <a:lstStyle/>
        <a:p>
          <a:endParaRPr lang="en-US"/>
        </a:p>
      </dgm:t>
    </dgm:pt>
    <dgm:pt modelId="{2A51AA6E-75C4-4786-8C10-224A1012AEEE}" type="pres">
      <dgm:prSet presAssocID="{61C559A3-08DC-4866-93A8-6BCB2960A6C2}" presName="textNode" presStyleLbl="bgShp" presStyleIdx="0" presStyleCnt="3"/>
      <dgm:spPr/>
      <dgm:t>
        <a:bodyPr/>
        <a:lstStyle/>
        <a:p>
          <a:endParaRPr lang="en-US"/>
        </a:p>
      </dgm:t>
    </dgm:pt>
    <dgm:pt modelId="{12EE74FE-70A0-485F-9042-0468A97976FF}" type="pres">
      <dgm:prSet presAssocID="{61C559A3-08DC-4866-93A8-6BCB2960A6C2}" presName="compChildNode" presStyleCnt="0"/>
      <dgm:spPr/>
    </dgm:pt>
    <dgm:pt modelId="{EA0BEFA5-616D-49E7-83B5-86EBFC14E8DB}" type="pres">
      <dgm:prSet presAssocID="{61C559A3-08DC-4866-93A8-6BCB2960A6C2}" presName="theInnerList" presStyleCnt="0"/>
      <dgm:spPr/>
    </dgm:pt>
    <dgm:pt modelId="{B0257F85-5C26-4CA5-837D-0BF967302259}" type="pres">
      <dgm:prSet presAssocID="{1AD61C17-45A8-40B6-A327-E76F341F3E82}" presName="childNode" presStyleLbl="node1" presStyleIdx="0" presStyleCnt="5">
        <dgm:presLayoutVars>
          <dgm:bulletEnabled val="1"/>
        </dgm:presLayoutVars>
      </dgm:prSet>
      <dgm:spPr/>
      <dgm:t>
        <a:bodyPr/>
        <a:lstStyle/>
        <a:p>
          <a:endParaRPr lang="en-US"/>
        </a:p>
      </dgm:t>
    </dgm:pt>
    <dgm:pt modelId="{77FBA416-6972-4C36-BEB3-5B5A2D9FCA1A}" type="pres">
      <dgm:prSet presAssocID="{61C559A3-08DC-4866-93A8-6BCB2960A6C2}" presName="aSpace" presStyleCnt="0"/>
      <dgm:spPr/>
    </dgm:pt>
    <dgm:pt modelId="{BACD9E4D-CBC4-4BEC-8D6B-E6E1C7F4DA06}" type="pres">
      <dgm:prSet presAssocID="{1FA2EB02-C6CA-4C1E-A928-36F66931AC5E}" presName="compNode" presStyleCnt="0"/>
      <dgm:spPr/>
    </dgm:pt>
    <dgm:pt modelId="{75399114-2EB4-464E-B2C0-648D36E938FC}" type="pres">
      <dgm:prSet presAssocID="{1FA2EB02-C6CA-4C1E-A928-36F66931AC5E}" presName="aNode" presStyleLbl="bgShp" presStyleIdx="1" presStyleCnt="3"/>
      <dgm:spPr/>
      <dgm:t>
        <a:bodyPr/>
        <a:lstStyle/>
        <a:p>
          <a:endParaRPr lang="en-US"/>
        </a:p>
      </dgm:t>
    </dgm:pt>
    <dgm:pt modelId="{CB6218B7-AB63-4036-9DA4-23B3A16D7235}" type="pres">
      <dgm:prSet presAssocID="{1FA2EB02-C6CA-4C1E-A928-36F66931AC5E}" presName="textNode" presStyleLbl="bgShp" presStyleIdx="1" presStyleCnt="3"/>
      <dgm:spPr/>
      <dgm:t>
        <a:bodyPr/>
        <a:lstStyle/>
        <a:p>
          <a:endParaRPr lang="en-US"/>
        </a:p>
      </dgm:t>
    </dgm:pt>
    <dgm:pt modelId="{D8789E36-1254-468B-BE4F-B832048ABC2D}" type="pres">
      <dgm:prSet presAssocID="{1FA2EB02-C6CA-4C1E-A928-36F66931AC5E}" presName="compChildNode" presStyleCnt="0"/>
      <dgm:spPr/>
    </dgm:pt>
    <dgm:pt modelId="{0C1C4915-9C90-441F-8FE3-872F626D444C}" type="pres">
      <dgm:prSet presAssocID="{1FA2EB02-C6CA-4C1E-A928-36F66931AC5E}" presName="theInnerList" presStyleCnt="0"/>
      <dgm:spPr/>
    </dgm:pt>
    <dgm:pt modelId="{1C355F82-FBAA-4EC3-BC7E-02FA53A0D62A}" type="pres">
      <dgm:prSet presAssocID="{B7750885-F744-4C33-AB17-EB8693234BCC}" presName="childNode" presStyleLbl="node1" presStyleIdx="1" presStyleCnt="5">
        <dgm:presLayoutVars>
          <dgm:bulletEnabled val="1"/>
        </dgm:presLayoutVars>
      </dgm:prSet>
      <dgm:spPr/>
      <dgm:t>
        <a:bodyPr/>
        <a:lstStyle/>
        <a:p>
          <a:endParaRPr lang="en-US"/>
        </a:p>
      </dgm:t>
    </dgm:pt>
    <dgm:pt modelId="{0D8528F4-ED8C-4968-99D1-5EDA895DF979}" type="pres">
      <dgm:prSet presAssocID="{B7750885-F744-4C33-AB17-EB8693234BCC}" presName="aSpace2" presStyleCnt="0"/>
      <dgm:spPr/>
    </dgm:pt>
    <dgm:pt modelId="{BC0179DD-CD1F-444D-9E97-BF074F1A5141}" type="pres">
      <dgm:prSet presAssocID="{DA7AA6FA-6315-48BC-B919-DE35A5520C05}" presName="childNode" presStyleLbl="node1" presStyleIdx="2" presStyleCnt="5">
        <dgm:presLayoutVars>
          <dgm:bulletEnabled val="1"/>
        </dgm:presLayoutVars>
      </dgm:prSet>
      <dgm:spPr/>
      <dgm:t>
        <a:bodyPr/>
        <a:lstStyle/>
        <a:p>
          <a:endParaRPr lang="en-US"/>
        </a:p>
      </dgm:t>
    </dgm:pt>
    <dgm:pt modelId="{316F7AC4-A33B-47DC-8976-AB724EC794F6}" type="pres">
      <dgm:prSet presAssocID="{1FA2EB02-C6CA-4C1E-A928-36F66931AC5E}" presName="aSpace" presStyleCnt="0"/>
      <dgm:spPr/>
    </dgm:pt>
    <dgm:pt modelId="{5BD1FD57-F583-4F5A-AA5A-0F57886A359D}" type="pres">
      <dgm:prSet presAssocID="{466F4984-365E-4FBE-9E9F-FFE0A94BCE8E}" presName="compNode" presStyleCnt="0"/>
      <dgm:spPr/>
    </dgm:pt>
    <dgm:pt modelId="{61952DF7-6B65-4FC7-98CC-EB54A0CAC25F}" type="pres">
      <dgm:prSet presAssocID="{466F4984-365E-4FBE-9E9F-FFE0A94BCE8E}" presName="aNode" presStyleLbl="bgShp" presStyleIdx="2" presStyleCnt="3" custLinFactNeighborX="4163"/>
      <dgm:spPr/>
      <dgm:t>
        <a:bodyPr/>
        <a:lstStyle/>
        <a:p>
          <a:endParaRPr lang="en-US"/>
        </a:p>
      </dgm:t>
    </dgm:pt>
    <dgm:pt modelId="{5CE5FA19-FBEF-4C34-A8CD-41B8F1AB49F3}" type="pres">
      <dgm:prSet presAssocID="{466F4984-365E-4FBE-9E9F-FFE0A94BCE8E}" presName="textNode" presStyleLbl="bgShp" presStyleIdx="2" presStyleCnt="3"/>
      <dgm:spPr/>
      <dgm:t>
        <a:bodyPr/>
        <a:lstStyle/>
        <a:p>
          <a:endParaRPr lang="en-US"/>
        </a:p>
      </dgm:t>
    </dgm:pt>
    <dgm:pt modelId="{1F453F1E-531E-484C-B192-6CCF9CF19A8E}" type="pres">
      <dgm:prSet presAssocID="{466F4984-365E-4FBE-9E9F-FFE0A94BCE8E}" presName="compChildNode" presStyleCnt="0"/>
      <dgm:spPr/>
    </dgm:pt>
    <dgm:pt modelId="{C91F0BC7-BC70-4E49-BE1A-46F2E5E74E9C}" type="pres">
      <dgm:prSet presAssocID="{466F4984-365E-4FBE-9E9F-FFE0A94BCE8E}" presName="theInnerList" presStyleCnt="0"/>
      <dgm:spPr/>
    </dgm:pt>
    <dgm:pt modelId="{91F64DE3-5A86-4604-A1D0-12BC41452B02}" type="pres">
      <dgm:prSet presAssocID="{98C6095B-2D23-4F9A-B9AC-510C53C54A5B}" presName="childNode" presStyleLbl="node1" presStyleIdx="3" presStyleCnt="5">
        <dgm:presLayoutVars>
          <dgm:bulletEnabled val="1"/>
        </dgm:presLayoutVars>
      </dgm:prSet>
      <dgm:spPr/>
      <dgm:t>
        <a:bodyPr/>
        <a:lstStyle/>
        <a:p>
          <a:endParaRPr lang="en-US"/>
        </a:p>
      </dgm:t>
    </dgm:pt>
    <dgm:pt modelId="{68C177BA-7039-47F6-982A-D7F221AC9D48}" type="pres">
      <dgm:prSet presAssocID="{98C6095B-2D23-4F9A-B9AC-510C53C54A5B}" presName="aSpace2" presStyleCnt="0"/>
      <dgm:spPr/>
    </dgm:pt>
    <dgm:pt modelId="{DC9473A8-2B18-4D9C-B2B3-DCEB44C4D60E}" type="pres">
      <dgm:prSet presAssocID="{C9F8B281-B323-4D0F-85DD-6AF2AA31F99C}" presName="childNode" presStyleLbl="node1" presStyleIdx="4" presStyleCnt="5">
        <dgm:presLayoutVars>
          <dgm:bulletEnabled val="1"/>
        </dgm:presLayoutVars>
      </dgm:prSet>
      <dgm:spPr/>
      <dgm:t>
        <a:bodyPr/>
        <a:lstStyle/>
        <a:p>
          <a:endParaRPr lang="en-US"/>
        </a:p>
      </dgm:t>
    </dgm:pt>
  </dgm:ptLst>
  <dgm:cxnLst>
    <dgm:cxn modelId="{76BD35FD-3794-4012-A344-DEA83A17B9BC}" srcId="{466F4984-365E-4FBE-9E9F-FFE0A94BCE8E}" destId="{C9F8B281-B323-4D0F-85DD-6AF2AA31F99C}" srcOrd="1" destOrd="0" parTransId="{F401C7F5-7017-4112-834A-F4E7E923B70A}" sibTransId="{AC92A7FA-A087-4E6C-AFD6-17D243BDFD52}"/>
    <dgm:cxn modelId="{BFD9520E-0127-4DBE-ABEA-46AC3A9B9CC9}" type="presOf" srcId="{B7750885-F744-4C33-AB17-EB8693234BCC}" destId="{1C355F82-FBAA-4EC3-BC7E-02FA53A0D62A}" srcOrd="0" destOrd="0" presId="urn:microsoft.com/office/officeart/2005/8/layout/lProcess2"/>
    <dgm:cxn modelId="{FDB2DEF2-8394-411C-B86A-EB001DBAA507}" type="presOf" srcId="{98C6095B-2D23-4F9A-B9AC-510C53C54A5B}" destId="{91F64DE3-5A86-4604-A1D0-12BC41452B02}" srcOrd="0" destOrd="0" presId="urn:microsoft.com/office/officeart/2005/8/layout/lProcess2"/>
    <dgm:cxn modelId="{72BF4E76-E93E-4594-AD02-AB6AA618F9F9}" type="presOf" srcId="{466F4984-365E-4FBE-9E9F-FFE0A94BCE8E}" destId="{5CE5FA19-FBEF-4C34-A8CD-41B8F1AB49F3}" srcOrd="1" destOrd="0" presId="urn:microsoft.com/office/officeart/2005/8/layout/lProcess2"/>
    <dgm:cxn modelId="{086DEC0B-F839-48A5-9F5B-8697A354711C}" srcId="{1FA2EB02-C6CA-4C1E-A928-36F66931AC5E}" destId="{DA7AA6FA-6315-48BC-B919-DE35A5520C05}" srcOrd="1" destOrd="0" parTransId="{E80F3416-7BA8-41F7-B413-E466572B5A6F}" sibTransId="{690315BE-155E-4188-B041-842C73D76C53}"/>
    <dgm:cxn modelId="{0CBFE9A0-AC9D-4F3E-B5BC-98852034F8DD}" srcId="{466F4984-365E-4FBE-9E9F-FFE0A94BCE8E}" destId="{98C6095B-2D23-4F9A-B9AC-510C53C54A5B}" srcOrd="0" destOrd="0" parTransId="{00F82CE7-92A2-4628-960F-17B9A7F41235}" sibTransId="{423AAF87-3086-4CF1-ABFF-C6B5D0D3377C}"/>
    <dgm:cxn modelId="{88C9A2FC-3BD2-41D7-AE4E-4BF1D39A2559}" type="presOf" srcId="{1AD61C17-45A8-40B6-A327-E76F341F3E82}" destId="{B0257F85-5C26-4CA5-837D-0BF967302259}" srcOrd="0" destOrd="0" presId="urn:microsoft.com/office/officeart/2005/8/layout/lProcess2"/>
    <dgm:cxn modelId="{7A884976-699C-42E4-8E36-2FF6B0B10999}" type="presOf" srcId="{DA7AA6FA-6315-48BC-B919-DE35A5520C05}" destId="{BC0179DD-CD1F-444D-9E97-BF074F1A5141}" srcOrd="0" destOrd="0" presId="urn:microsoft.com/office/officeart/2005/8/layout/lProcess2"/>
    <dgm:cxn modelId="{5D81E672-2BDE-4CFA-8553-6A01B9A452F4}" srcId="{FB848696-4178-401E-B0B6-2B51FBD33162}" destId="{466F4984-365E-4FBE-9E9F-FFE0A94BCE8E}" srcOrd="2" destOrd="0" parTransId="{611D6020-4270-4502-9570-22FC31EBAC1F}" sibTransId="{DC7BACD2-7B1F-44D4-B15A-60B7B6DD9F5E}"/>
    <dgm:cxn modelId="{A6E1FEF1-726E-48B7-B00B-5CEFCBA02305}" srcId="{1FA2EB02-C6CA-4C1E-A928-36F66931AC5E}" destId="{B7750885-F744-4C33-AB17-EB8693234BCC}" srcOrd="0" destOrd="0" parTransId="{0CCB8009-C201-4246-8927-C2E4F79D900E}" sibTransId="{BA131E4E-45CD-4D48-9463-CCA91CFD79B3}"/>
    <dgm:cxn modelId="{8DD700DB-CF12-46D7-B428-A89308ED2C25}" type="presOf" srcId="{1FA2EB02-C6CA-4C1E-A928-36F66931AC5E}" destId="{75399114-2EB4-464E-B2C0-648D36E938FC}" srcOrd="0" destOrd="0" presId="urn:microsoft.com/office/officeart/2005/8/layout/lProcess2"/>
    <dgm:cxn modelId="{DDE7F774-2D5B-4BE9-B936-4FB54EFE3A72}" srcId="{61C559A3-08DC-4866-93A8-6BCB2960A6C2}" destId="{1AD61C17-45A8-40B6-A327-E76F341F3E82}" srcOrd="0" destOrd="0" parTransId="{916A992B-351F-4219-AA9C-94F840167CDE}" sibTransId="{50CF3189-C1B6-4985-A142-5F605DEF6553}"/>
    <dgm:cxn modelId="{2E3B2592-A984-4846-A91B-650820B32D85}" type="presOf" srcId="{466F4984-365E-4FBE-9E9F-FFE0A94BCE8E}" destId="{61952DF7-6B65-4FC7-98CC-EB54A0CAC25F}" srcOrd="0" destOrd="0" presId="urn:microsoft.com/office/officeart/2005/8/layout/lProcess2"/>
    <dgm:cxn modelId="{BAED021C-B8F2-488D-99B8-1BBFDE3211AA}" type="presOf" srcId="{1FA2EB02-C6CA-4C1E-A928-36F66931AC5E}" destId="{CB6218B7-AB63-4036-9DA4-23B3A16D7235}" srcOrd="1" destOrd="0" presId="urn:microsoft.com/office/officeart/2005/8/layout/lProcess2"/>
    <dgm:cxn modelId="{98D6E14D-B9A0-4716-BED8-B259445D2312}" type="presOf" srcId="{FB848696-4178-401E-B0B6-2B51FBD33162}" destId="{ED9CC051-D289-4192-9D93-65964A74A829}" srcOrd="0" destOrd="0" presId="urn:microsoft.com/office/officeart/2005/8/layout/lProcess2"/>
    <dgm:cxn modelId="{8D605F3C-115D-4A05-9A78-90B4C8CCCD19}" type="presOf" srcId="{C9F8B281-B323-4D0F-85DD-6AF2AA31F99C}" destId="{DC9473A8-2B18-4D9C-B2B3-DCEB44C4D60E}" srcOrd="0" destOrd="0" presId="urn:microsoft.com/office/officeart/2005/8/layout/lProcess2"/>
    <dgm:cxn modelId="{CC61372B-C5A9-4ACC-8AA1-0D473260BBAB}" type="presOf" srcId="{61C559A3-08DC-4866-93A8-6BCB2960A6C2}" destId="{21AE5AF8-F213-4837-9C91-F0E064BEA7B3}" srcOrd="0" destOrd="0" presId="urn:microsoft.com/office/officeart/2005/8/layout/lProcess2"/>
    <dgm:cxn modelId="{87381987-9DB4-4B80-88AD-5A13D1027610}" type="presOf" srcId="{61C559A3-08DC-4866-93A8-6BCB2960A6C2}" destId="{2A51AA6E-75C4-4786-8C10-224A1012AEEE}" srcOrd="1" destOrd="0" presId="urn:microsoft.com/office/officeart/2005/8/layout/lProcess2"/>
    <dgm:cxn modelId="{3EF36C6A-E881-4B7C-93E3-93F0DFC1DF8E}" srcId="{FB848696-4178-401E-B0B6-2B51FBD33162}" destId="{61C559A3-08DC-4866-93A8-6BCB2960A6C2}" srcOrd="0" destOrd="0" parTransId="{6735ABF7-3C79-44CF-B188-E72D5A11386D}" sibTransId="{93E5687B-81A8-4E68-A8F5-C5D274495A77}"/>
    <dgm:cxn modelId="{EBD093E0-6955-4009-8805-8E006E0D980E}" srcId="{FB848696-4178-401E-B0B6-2B51FBD33162}" destId="{1FA2EB02-C6CA-4C1E-A928-36F66931AC5E}" srcOrd="1" destOrd="0" parTransId="{DFA6DBEB-71A7-4F40-A7CC-CC3A833B221D}" sibTransId="{40A535B6-7A8E-4089-AAFA-B0E7791B6C28}"/>
    <dgm:cxn modelId="{386752F8-2CF7-44A4-9E2D-CB2A767BDB3A}" type="presParOf" srcId="{ED9CC051-D289-4192-9D93-65964A74A829}" destId="{9CF2AB1D-49C2-4A64-A392-EEE088AD37CC}" srcOrd="0" destOrd="0" presId="urn:microsoft.com/office/officeart/2005/8/layout/lProcess2"/>
    <dgm:cxn modelId="{0F882DF3-5C1A-4076-8F81-E2FACBA1D759}" type="presParOf" srcId="{9CF2AB1D-49C2-4A64-A392-EEE088AD37CC}" destId="{21AE5AF8-F213-4837-9C91-F0E064BEA7B3}" srcOrd="0" destOrd="0" presId="urn:microsoft.com/office/officeart/2005/8/layout/lProcess2"/>
    <dgm:cxn modelId="{4BA29F8B-B9DB-4F62-B547-C4BFE4E9EF11}" type="presParOf" srcId="{9CF2AB1D-49C2-4A64-A392-EEE088AD37CC}" destId="{2A51AA6E-75C4-4786-8C10-224A1012AEEE}" srcOrd="1" destOrd="0" presId="urn:microsoft.com/office/officeart/2005/8/layout/lProcess2"/>
    <dgm:cxn modelId="{99B62266-E4F3-474B-A600-9E6CC8B0D771}" type="presParOf" srcId="{9CF2AB1D-49C2-4A64-A392-EEE088AD37CC}" destId="{12EE74FE-70A0-485F-9042-0468A97976FF}" srcOrd="2" destOrd="0" presId="urn:microsoft.com/office/officeart/2005/8/layout/lProcess2"/>
    <dgm:cxn modelId="{DCADB431-BB05-402F-A130-A9B5988D1924}" type="presParOf" srcId="{12EE74FE-70A0-485F-9042-0468A97976FF}" destId="{EA0BEFA5-616D-49E7-83B5-86EBFC14E8DB}" srcOrd="0" destOrd="0" presId="urn:microsoft.com/office/officeart/2005/8/layout/lProcess2"/>
    <dgm:cxn modelId="{12C6AE01-F7C5-4875-AD83-766BF1297C90}" type="presParOf" srcId="{EA0BEFA5-616D-49E7-83B5-86EBFC14E8DB}" destId="{B0257F85-5C26-4CA5-837D-0BF967302259}" srcOrd="0" destOrd="0" presId="urn:microsoft.com/office/officeart/2005/8/layout/lProcess2"/>
    <dgm:cxn modelId="{FC3907E1-E771-4754-8E00-BA86562A8601}" type="presParOf" srcId="{ED9CC051-D289-4192-9D93-65964A74A829}" destId="{77FBA416-6972-4C36-BEB3-5B5A2D9FCA1A}" srcOrd="1" destOrd="0" presId="urn:microsoft.com/office/officeart/2005/8/layout/lProcess2"/>
    <dgm:cxn modelId="{37386895-4B84-4ADD-B550-FE0E8704B79F}" type="presParOf" srcId="{ED9CC051-D289-4192-9D93-65964A74A829}" destId="{BACD9E4D-CBC4-4BEC-8D6B-E6E1C7F4DA06}" srcOrd="2" destOrd="0" presId="urn:microsoft.com/office/officeart/2005/8/layout/lProcess2"/>
    <dgm:cxn modelId="{10898966-40D5-49CD-BEB5-CD6C0A34FF94}" type="presParOf" srcId="{BACD9E4D-CBC4-4BEC-8D6B-E6E1C7F4DA06}" destId="{75399114-2EB4-464E-B2C0-648D36E938FC}" srcOrd="0" destOrd="0" presId="urn:microsoft.com/office/officeart/2005/8/layout/lProcess2"/>
    <dgm:cxn modelId="{7BDB61A4-B95B-4068-B143-BCD8F5CA016B}" type="presParOf" srcId="{BACD9E4D-CBC4-4BEC-8D6B-E6E1C7F4DA06}" destId="{CB6218B7-AB63-4036-9DA4-23B3A16D7235}" srcOrd="1" destOrd="0" presId="urn:microsoft.com/office/officeart/2005/8/layout/lProcess2"/>
    <dgm:cxn modelId="{5BDA6888-23D6-46AA-AC53-B5004E1CB114}" type="presParOf" srcId="{BACD9E4D-CBC4-4BEC-8D6B-E6E1C7F4DA06}" destId="{D8789E36-1254-468B-BE4F-B832048ABC2D}" srcOrd="2" destOrd="0" presId="urn:microsoft.com/office/officeart/2005/8/layout/lProcess2"/>
    <dgm:cxn modelId="{8654EC7D-FDFD-4D7B-B784-33DDCFE1E175}" type="presParOf" srcId="{D8789E36-1254-468B-BE4F-B832048ABC2D}" destId="{0C1C4915-9C90-441F-8FE3-872F626D444C}" srcOrd="0" destOrd="0" presId="urn:microsoft.com/office/officeart/2005/8/layout/lProcess2"/>
    <dgm:cxn modelId="{F5F2ADFB-C646-4561-BA58-A1E10A4BEECC}" type="presParOf" srcId="{0C1C4915-9C90-441F-8FE3-872F626D444C}" destId="{1C355F82-FBAA-4EC3-BC7E-02FA53A0D62A}" srcOrd="0" destOrd="0" presId="urn:microsoft.com/office/officeart/2005/8/layout/lProcess2"/>
    <dgm:cxn modelId="{9E026343-4415-4B51-93D1-7E7F02943491}" type="presParOf" srcId="{0C1C4915-9C90-441F-8FE3-872F626D444C}" destId="{0D8528F4-ED8C-4968-99D1-5EDA895DF979}" srcOrd="1" destOrd="0" presId="urn:microsoft.com/office/officeart/2005/8/layout/lProcess2"/>
    <dgm:cxn modelId="{33DC2F61-07C2-4F71-AC6F-3881BF209116}" type="presParOf" srcId="{0C1C4915-9C90-441F-8FE3-872F626D444C}" destId="{BC0179DD-CD1F-444D-9E97-BF074F1A5141}" srcOrd="2" destOrd="0" presId="urn:microsoft.com/office/officeart/2005/8/layout/lProcess2"/>
    <dgm:cxn modelId="{FF0CC754-AE49-40F0-AF8B-D50BA10543D9}" type="presParOf" srcId="{ED9CC051-D289-4192-9D93-65964A74A829}" destId="{316F7AC4-A33B-47DC-8976-AB724EC794F6}" srcOrd="3" destOrd="0" presId="urn:microsoft.com/office/officeart/2005/8/layout/lProcess2"/>
    <dgm:cxn modelId="{F1D8531D-5930-4A56-935A-846027688505}" type="presParOf" srcId="{ED9CC051-D289-4192-9D93-65964A74A829}" destId="{5BD1FD57-F583-4F5A-AA5A-0F57886A359D}" srcOrd="4" destOrd="0" presId="urn:microsoft.com/office/officeart/2005/8/layout/lProcess2"/>
    <dgm:cxn modelId="{80FAB2D6-2531-4B50-A658-2E5D2359913C}" type="presParOf" srcId="{5BD1FD57-F583-4F5A-AA5A-0F57886A359D}" destId="{61952DF7-6B65-4FC7-98CC-EB54A0CAC25F}" srcOrd="0" destOrd="0" presId="urn:microsoft.com/office/officeart/2005/8/layout/lProcess2"/>
    <dgm:cxn modelId="{54C786B4-E2B4-4CA1-80E4-74C3CEFB2F2A}" type="presParOf" srcId="{5BD1FD57-F583-4F5A-AA5A-0F57886A359D}" destId="{5CE5FA19-FBEF-4C34-A8CD-41B8F1AB49F3}" srcOrd="1" destOrd="0" presId="urn:microsoft.com/office/officeart/2005/8/layout/lProcess2"/>
    <dgm:cxn modelId="{54BA1619-D84E-4295-B6B1-0DA6C07697F3}" type="presParOf" srcId="{5BD1FD57-F583-4F5A-AA5A-0F57886A359D}" destId="{1F453F1E-531E-484C-B192-6CCF9CF19A8E}" srcOrd="2" destOrd="0" presId="urn:microsoft.com/office/officeart/2005/8/layout/lProcess2"/>
    <dgm:cxn modelId="{7DD4BE35-FBF7-4AA0-B075-B3E320D565F0}" type="presParOf" srcId="{1F453F1E-531E-484C-B192-6CCF9CF19A8E}" destId="{C91F0BC7-BC70-4E49-BE1A-46F2E5E74E9C}" srcOrd="0" destOrd="0" presId="urn:microsoft.com/office/officeart/2005/8/layout/lProcess2"/>
    <dgm:cxn modelId="{236F1C7A-AEA4-4C18-8B52-495F604A42C6}" type="presParOf" srcId="{C91F0BC7-BC70-4E49-BE1A-46F2E5E74E9C}" destId="{91F64DE3-5A86-4604-A1D0-12BC41452B02}" srcOrd="0" destOrd="0" presId="urn:microsoft.com/office/officeart/2005/8/layout/lProcess2"/>
    <dgm:cxn modelId="{BF5D45FC-A88D-4A33-87A4-4B118F71931A}" type="presParOf" srcId="{C91F0BC7-BC70-4E49-BE1A-46F2E5E74E9C}" destId="{68C177BA-7039-47F6-982A-D7F221AC9D48}" srcOrd="1" destOrd="0" presId="urn:microsoft.com/office/officeart/2005/8/layout/lProcess2"/>
    <dgm:cxn modelId="{DC8A6EE3-0CD1-4ED8-B034-83D3B064F946}" type="presParOf" srcId="{C91F0BC7-BC70-4E49-BE1A-46F2E5E74E9C}" destId="{DC9473A8-2B18-4D9C-B2B3-DCEB44C4D60E}"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D3E8E7E-5168-4852-A731-D6293FD23A8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E6A687A-CF13-402C-B3DF-D34F6CFBF489}">
      <dgm:prSet custT="1"/>
      <dgm:spPr/>
      <dgm:t>
        <a:bodyPr/>
        <a:lstStyle/>
        <a:p>
          <a:pPr rtl="0"/>
          <a:r>
            <a:rPr lang="en-US" sz="2400" dirty="0" smtClean="0"/>
            <a:t>    ACTTS </a:t>
          </a:r>
          <a:r>
            <a:rPr lang="en-US" sz="2400" dirty="0"/>
            <a:t>Data Management Chart</a:t>
          </a:r>
        </a:p>
      </dgm:t>
    </dgm:pt>
    <dgm:pt modelId="{0D90BBC3-6BEF-454B-8105-43CADBB506F4}" type="parTrans" cxnId="{002156E5-44A8-406E-A9D3-6E85BB4D6FAE}">
      <dgm:prSet/>
      <dgm:spPr/>
      <dgm:t>
        <a:bodyPr/>
        <a:lstStyle/>
        <a:p>
          <a:endParaRPr lang="en-US"/>
        </a:p>
      </dgm:t>
    </dgm:pt>
    <dgm:pt modelId="{A2E80B1B-4E4B-46DA-9614-493D77DD9E0B}" type="sibTrans" cxnId="{002156E5-44A8-406E-A9D3-6E85BB4D6FAE}">
      <dgm:prSet/>
      <dgm:spPr/>
      <dgm:t>
        <a:bodyPr/>
        <a:lstStyle/>
        <a:p>
          <a:endParaRPr lang="en-US"/>
        </a:p>
      </dgm:t>
    </dgm:pt>
    <dgm:pt modelId="{D339061C-2083-4440-B3DF-E702DDEB99AC}" type="pres">
      <dgm:prSet presAssocID="{CD3E8E7E-5168-4852-A731-D6293FD23A89}" presName="linear" presStyleCnt="0">
        <dgm:presLayoutVars>
          <dgm:animLvl val="lvl"/>
          <dgm:resizeHandles val="exact"/>
        </dgm:presLayoutVars>
      </dgm:prSet>
      <dgm:spPr/>
      <dgm:t>
        <a:bodyPr/>
        <a:lstStyle/>
        <a:p>
          <a:endParaRPr lang="en-US"/>
        </a:p>
      </dgm:t>
    </dgm:pt>
    <dgm:pt modelId="{B88A0DCE-682B-4388-BF57-C7087487A893}" type="pres">
      <dgm:prSet presAssocID="{1E6A687A-CF13-402C-B3DF-D34F6CFBF489}" presName="parentText" presStyleLbl="node1" presStyleIdx="0" presStyleCnt="1" custScaleY="100581" custLinFactNeighborX="1925">
        <dgm:presLayoutVars>
          <dgm:chMax val="0"/>
          <dgm:bulletEnabled val="1"/>
        </dgm:presLayoutVars>
      </dgm:prSet>
      <dgm:spPr/>
      <dgm:t>
        <a:bodyPr/>
        <a:lstStyle/>
        <a:p>
          <a:endParaRPr lang="en-US"/>
        </a:p>
      </dgm:t>
    </dgm:pt>
  </dgm:ptLst>
  <dgm:cxnLst>
    <dgm:cxn modelId="{2E326FB5-C704-4285-8B47-01DCFB3FF5E0}" type="presOf" srcId="{CD3E8E7E-5168-4852-A731-D6293FD23A89}" destId="{D339061C-2083-4440-B3DF-E702DDEB99AC}" srcOrd="0" destOrd="0" presId="urn:microsoft.com/office/officeart/2005/8/layout/vList2"/>
    <dgm:cxn modelId="{002156E5-44A8-406E-A9D3-6E85BB4D6FAE}" srcId="{CD3E8E7E-5168-4852-A731-D6293FD23A89}" destId="{1E6A687A-CF13-402C-B3DF-D34F6CFBF489}" srcOrd="0" destOrd="0" parTransId="{0D90BBC3-6BEF-454B-8105-43CADBB506F4}" sibTransId="{A2E80B1B-4E4B-46DA-9614-493D77DD9E0B}"/>
    <dgm:cxn modelId="{D629CC6F-4D5B-4B04-A205-5C8F2AE928BC}" type="presOf" srcId="{1E6A687A-CF13-402C-B3DF-D34F6CFBF489}" destId="{B88A0DCE-682B-4388-BF57-C7087487A893}" srcOrd="0" destOrd="0" presId="urn:microsoft.com/office/officeart/2005/8/layout/vList2"/>
    <dgm:cxn modelId="{DF44AF57-41CD-4F5B-8F37-1ECD864F8E86}" type="presParOf" srcId="{D339061C-2083-4440-B3DF-E702DDEB99AC}" destId="{B88A0DCE-682B-4388-BF57-C7087487A893}"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AD63F7E-73FD-419B-8786-27703E818F90}" type="doc">
      <dgm:prSet loTypeId="urn:microsoft.com/office/officeart/2005/8/layout/vList5" loCatId="list" qsTypeId="urn:microsoft.com/office/officeart/2005/8/quickstyle/3d3" qsCatId="3D" csTypeId="urn:microsoft.com/office/officeart/2005/8/colors/accent1_2" csCatId="accent1" phldr="1"/>
      <dgm:spPr/>
      <dgm:t>
        <a:bodyPr/>
        <a:lstStyle/>
        <a:p>
          <a:endParaRPr lang="en-US"/>
        </a:p>
      </dgm:t>
    </dgm:pt>
    <dgm:pt modelId="{DFAD379E-386A-40DF-8D76-42ABE878A670}">
      <dgm:prSet/>
      <dgm:spPr/>
      <dgm:t>
        <a:bodyPr/>
        <a:lstStyle/>
        <a:p>
          <a:pPr rtl="0"/>
          <a:r>
            <a:rPr lang="en-US" dirty="0"/>
            <a:t>Departmental Collaboration with Data Points</a:t>
          </a:r>
        </a:p>
      </dgm:t>
    </dgm:pt>
    <dgm:pt modelId="{21D4288A-0762-4D6D-B323-045DD2509205}" type="parTrans" cxnId="{71822EF0-3D0B-4D9A-B0E5-E1C282BAA499}">
      <dgm:prSet/>
      <dgm:spPr/>
      <dgm:t>
        <a:bodyPr/>
        <a:lstStyle/>
        <a:p>
          <a:endParaRPr lang="en-US"/>
        </a:p>
      </dgm:t>
    </dgm:pt>
    <dgm:pt modelId="{BA93DAE5-1A1C-4532-9233-BB628C8856BB}" type="sibTrans" cxnId="{71822EF0-3D0B-4D9A-B0E5-E1C282BAA499}">
      <dgm:prSet/>
      <dgm:spPr/>
      <dgm:t>
        <a:bodyPr/>
        <a:lstStyle/>
        <a:p>
          <a:endParaRPr lang="en-US"/>
        </a:p>
      </dgm:t>
    </dgm:pt>
    <dgm:pt modelId="{591DFC3B-0C78-48F9-BFFC-1DD69E553996}" type="pres">
      <dgm:prSet presAssocID="{3AD63F7E-73FD-419B-8786-27703E818F90}" presName="Name0" presStyleCnt="0">
        <dgm:presLayoutVars>
          <dgm:dir/>
          <dgm:animLvl val="lvl"/>
          <dgm:resizeHandles val="exact"/>
        </dgm:presLayoutVars>
      </dgm:prSet>
      <dgm:spPr/>
      <dgm:t>
        <a:bodyPr/>
        <a:lstStyle/>
        <a:p>
          <a:endParaRPr lang="en-US"/>
        </a:p>
      </dgm:t>
    </dgm:pt>
    <dgm:pt modelId="{093B1DA5-FCCD-48E3-930A-DEFC6996814B}" type="pres">
      <dgm:prSet presAssocID="{DFAD379E-386A-40DF-8D76-42ABE878A670}" presName="linNode" presStyleCnt="0"/>
      <dgm:spPr/>
    </dgm:pt>
    <dgm:pt modelId="{A8D11CC2-E439-44F5-B0FA-E7D7F7B8ED09}" type="pres">
      <dgm:prSet presAssocID="{DFAD379E-386A-40DF-8D76-42ABE878A670}" presName="parentText" presStyleLbl="node1" presStyleIdx="0" presStyleCnt="1" custScaleX="233226">
        <dgm:presLayoutVars>
          <dgm:chMax val="1"/>
          <dgm:bulletEnabled val="1"/>
        </dgm:presLayoutVars>
      </dgm:prSet>
      <dgm:spPr/>
      <dgm:t>
        <a:bodyPr/>
        <a:lstStyle/>
        <a:p>
          <a:endParaRPr lang="en-US"/>
        </a:p>
      </dgm:t>
    </dgm:pt>
  </dgm:ptLst>
  <dgm:cxnLst>
    <dgm:cxn modelId="{F5047238-6FF2-42A6-8C25-F7EC161B7A1A}" type="presOf" srcId="{DFAD379E-386A-40DF-8D76-42ABE878A670}" destId="{A8D11CC2-E439-44F5-B0FA-E7D7F7B8ED09}" srcOrd="0" destOrd="0" presId="urn:microsoft.com/office/officeart/2005/8/layout/vList5"/>
    <dgm:cxn modelId="{861B1C3D-4D22-4823-A9B3-DF39E3670CAB}" type="presOf" srcId="{3AD63F7E-73FD-419B-8786-27703E818F90}" destId="{591DFC3B-0C78-48F9-BFFC-1DD69E553996}" srcOrd="0" destOrd="0" presId="urn:microsoft.com/office/officeart/2005/8/layout/vList5"/>
    <dgm:cxn modelId="{71822EF0-3D0B-4D9A-B0E5-E1C282BAA499}" srcId="{3AD63F7E-73FD-419B-8786-27703E818F90}" destId="{DFAD379E-386A-40DF-8D76-42ABE878A670}" srcOrd="0" destOrd="0" parTransId="{21D4288A-0762-4D6D-B323-045DD2509205}" sibTransId="{BA93DAE5-1A1C-4532-9233-BB628C8856BB}"/>
    <dgm:cxn modelId="{C3B579C2-F2BB-4989-AB4A-6526B50289A9}" type="presParOf" srcId="{591DFC3B-0C78-48F9-BFFC-1DD69E553996}" destId="{093B1DA5-FCCD-48E3-930A-DEFC6996814B}" srcOrd="0" destOrd="0" presId="urn:microsoft.com/office/officeart/2005/8/layout/vList5"/>
    <dgm:cxn modelId="{D64BCCB3-A4E6-416A-9AF0-42E7995D974F}" type="presParOf" srcId="{093B1DA5-FCCD-48E3-930A-DEFC6996814B}" destId="{A8D11CC2-E439-44F5-B0FA-E7D7F7B8ED09}"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4A1FF27-5051-4A39-9756-E21EC9A34AC2}"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681E3B6D-EF92-4BAB-A1C6-6C0170D2DAD3}">
      <dgm:prSet/>
      <dgm:spPr/>
      <dgm:t>
        <a:bodyPr/>
        <a:lstStyle/>
        <a:p>
          <a:pPr rtl="0"/>
          <a:r>
            <a:rPr lang="en-US" dirty="0"/>
            <a:t>Institutional</a:t>
          </a:r>
        </a:p>
        <a:p>
          <a:pPr rtl="0"/>
          <a:r>
            <a:rPr lang="en-US" dirty="0"/>
            <a:t>Research</a:t>
          </a:r>
        </a:p>
      </dgm:t>
    </dgm:pt>
    <dgm:pt modelId="{9586DACE-8A97-4912-B92F-8B086A0D48A1}" type="parTrans" cxnId="{80B90C1F-A42A-43A9-B024-4CED06E0303D}">
      <dgm:prSet/>
      <dgm:spPr/>
      <dgm:t>
        <a:bodyPr/>
        <a:lstStyle/>
        <a:p>
          <a:endParaRPr lang="en-US"/>
        </a:p>
      </dgm:t>
    </dgm:pt>
    <dgm:pt modelId="{C410D4D5-4601-4CC0-A6A7-CEF57BE7718F}" type="sibTrans" cxnId="{80B90C1F-A42A-43A9-B024-4CED06E0303D}">
      <dgm:prSet/>
      <dgm:spPr/>
      <dgm:t>
        <a:bodyPr/>
        <a:lstStyle/>
        <a:p>
          <a:endParaRPr lang="en-US"/>
        </a:p>
      </dgm:t>
    </dgm:pt>
    <dgm:pt modelId="{3489E947-C9DF-4430-8136-D51EDC8B1DA8}">
      <dgm:prSet/>
      <dgm:spPr/>
      <dgm:t>
        <a:bodyPr/>
        <a:lstStyle/>
        <a:p>
          <a:pPr rtl="0"/>
          <a:r>
            <a:rPr lang="en-US" dirty="0"/>
            <a:t>Build prototype</a:t>
          </a:r>
        </a:p>
      </dgm:t>
    </dgm:pt>
    <dgm:pt modelId="{367D5B47-5742-4D11-9114-CDEBC60D78EE}" type="parTrans" cxnId="{C24F8C8E-597B-4BBA-A187-F8884DE2D18F}">
      <dgm:prSet/>
      <dgm:spPr/>
      <dgm:t>
        <a:bodyPr/>
        <a:lstStyle/>
        <a:p>
          <a:endParaRPr lang="en-US"/>
        </a:p>
      </dgm:t>
    </dgm:pt>
    <dgm:pt modelId="{D3B7FC51-6671-4642-81C3-05CF14707683}" type="sibTrans" cxnId="{C24F8C8E-597B-4BBA-A187-F8884DE2D18F}">
      <dgm:prSet/>
      <dgm:spPr/>
      <dgm:t>
        <a:bodyPr/>
        <a:lstStyle/>
        <a:p>
          <a:endParaRPr lang="en-US"/>
        </a:p>
      </dgm:t>
    </dgm:pt>
    <dgm:pt modelId="{46A865CA-F58D-4182-9881-344C18E29A98}">
      <dgm:prSet/>
      <dgm:spPr/>
      <dgm:t>
        <a:bodyPr/>
        <a:lstStyle/>
        <a:p>
          <a:pPr rtl="0"/>
          <a:r>
            <a:rPr lang="en-US" dirty="0"/>
            <a:t>Capture historical records</a:t>
          </a:r>
        </a:p>
      </dgm:t>
    </dgm:pt>
    <dgm:pt modelId="{85F16B71-301C-4167-AAB7-C629B4F199E7}" type="parTrans" cxnId="{8B5E13BA-17F5-42F1-99E5-025768450C1B}">
      <dgm:prSet/>
      <dgm:spPr/>
      <dgm:t>
        <a:bodyPr/>
        <a:lstStyle/>
        <a:p>
          <a:endParaRPr lang="en-US"/>
        </a:p>
      </dgm:t>
    </dgm:pt>
    <dgm:pt modelId="{482C42A4-86D0-47C2-AA31-9A7E814EB7A4}" type="sibTrans" cxnId="{8B5E13BA-17F5-42F1-99E5-025768450C1B}">
      <dgm:prSet/>
      <dgm:spPr/>
      <dgm:t>
        <a:bodyPr/>
        <a:lstStyle/>
        <a:p>
          <a:endParaRPr lang="en-US"/>
        </a:p>
      </dgm:t>
    </dgm:pt>
    <dgm:pt modelId="{872CFC13-535A-4586-B449-DA6778BC4F2B}">
      <dgm:prSet/>
      <dgm:spPr/>
      <dgm:t>
        <a:bodyPr/>
        <a:lstStyle/>
        <a:p>
          <a:pPr rtl="0"/>
          <a:r>
            <a:rPr lang="en-US" dirty="0"/>
            <a:t>Information</a:t>
          </a:r>
        </a:p>
        <a:p>
          <a:pPr rtl="0"/>
          <a:r>
            <a:rPr lang="en-US" dirty="0"/>
            <a:t>Services</a:t>
          </a:r>
        </a:p>
      </dgm:t>
    </dgm:pt>
    <dgm:pt modelId="{F0AB73B0-C2BB-4C79-B0D8-731B15E0FA9E}" type="parTrans" cxnId="{86DD3541-2B2C-4FDF-BB11-1331159A5E07}">
      <dgm:prSet/>
      <dgm:spPr/>
      <dgm:t>
        <a:bodyPr/>
        <a:lstStyle/>
        <a:p>
          <a:endParaRPr lang="en-US"/>
        </a:p>
      </dgm:t>
    </dgm:pt>
    <dgm:pt modelId="{83CB9E92-957A-4042-B20B-08AC67BEE56A}" type="sibTrans" cxnId="{86DD3541-2B2C-4FDF-BB11-1331159A5E07}">
      <dgm:prSet/>
      <dgm:spPr/>
      <dgm:t>
        <a:bodyPr/>
        <a:lstStyle/>
        <a:p>
          <a:endParaRPr lang="en-US"/>
        </a:p>
      </dgm:t>
    </dgm:pt>
    <dgm:pt modelId="{A30A46D1-947C-48D5-9DFC-9B36AF1ADF90}">
      <dgm:prSet/>
      <dgm:spPr/>
      <dgm:t>
        <a:bodyPr/>
        <a:lstStyle/>
        <a:p>
          <a:pPr rtl="0"/>
          <a:r>
            <a:rPr lang="en-US" dirty="0"/>
            <a:t>Extract data in timely manner</a:t>
          </a:r>
        </a:p>
      </dgm:t>
    </dgm:pt>
    <dgm:pt modelId="{25109388-F29A-4E3C-9022-6C4F26C08005}" type="parTrans" cxnId="{07C53F46-2D6C-4252-9D36-4C7B3D373B71}">
      <dgm:prSet/>
      <dgm:spPr/>
      <dgm:t>
        <a:bodyPr/>
        <a:lstStyle/>
        <a:p>
          <a:endParaRPr lang="en-US"/>
        </a:p>
      </dgm:t>
    </dgm:pt>
    <dgm:pt modelId="{3B3F880B-70EB-42A9-B178-39354C4476A3}" type="sibTrans" cxnId="{07C53F46-2D6C-4252-9D36-4C7B3D373B71}">
      <dgm:prSet/>
      <dgm:spPr/>
      <dgm:t>
        <a:bodyPr/>
        <a:lstStyle/>
        <a:p>
          <a:endParaRPr lang="en-US"/>
        </a:p>
      </dgm:t>
    </dgm:pt>
    <dgm:pt modelId="{6EAD7FB4-BD6C-45DD-AE6B-035DCEA48E62}">
      <dgm:prSet/>
      <dgm:spPr/>
      <dgm:t>
        <a:bodyPr/>
        <a:lstStyle/>
        <a:p>
          <a:pPr rtl="0"/>
          <a:r>
            <a:rPr lang="en-US" dirty="0"/>
            <a:t>EDW access</a:t>
          </a:r>
        </a:p>
      </dgm:t>
    </dgm:pt>
    <dgm:pt modelId="{3AA13F74-EEB2-47D1-BB8D-7EC89B5F01B5}" type="parTrans" cxnId="{DF693C5B-95CE-4336-B993-CF0FC64854C7}">
      <dgm:prSet/>
      <dgm:spPr/>
      <dgm:t>
        <a:bodyPr/>
        <a:lstStyle/>
        <a:p>
          <a:endParaRPr lang="en-US"/>
        </a:p>
      </dgm:t>
    </dgm:pt>
    <dgm:pt modelId="{7C3B0A93-21F5-4E8C-8F85-934DAF2FCC50}" type="sibTrans" cxnId="{DF693C5B-95CE-4336-B993-CF0FC64854C7}">
      <dgm:prSet/>
      <dgm:spPr/>
      <dgm:t>
        <a:bodyPr/>
        <a:lstStyle/>
        <a:p>
          <a:endParaRPr lang="en-US"/>
        </a:p>
      </dgm:t>
    </dgm:pt>
    <dgm:pt modelId="{72A3E441-85D7-4E04-8A36-FF8EEDA96D55}">
      <dgm:prSet/>
      <dgm:spPr/>
      <dgm:t>
        <a:bodyPr/>
        <a:lstStyle/>
        <a:p>
          <a:pPr rtl="0"/>
          <a:r>
            <a:rPr lang="en-US"/>
            <a:t>Student Services</a:t>
          </a:r>
        </a:p>
      </dgm:t>
    </dgm:pt>
    <dgm:pt modelId="{5879D16E-90A9-45CC-BA66-7417592A4F6C}" type="parTrans" cxnId="{14C4E7A8-025E-4A2B-85BF-489F87D7C7EC}">
      <dgm:prSet/>
      <dgm:spPr/>
      <dgm:t>
        <a:bodyPr/>
        <a:lstStyle/>
        <a:p>
          <a:endParaRPr lang="en-US"/>
        </a:p>
      </dgm:t>
    </dgm:pt>
    <dgm:pt modelId="{E6861942-11A0-47E9-9570-436DA491DE44}" type="sibTrans" cxnId="{14C4E7A8-025E-4A2B-85BF-489F87D7C7EC}">
      <dgm:prSet/>
      <dgm:spPr/>
      <dgm:t>
        <a:bodyPr/>
        <a:lstStyle/>
        <a:p>
          <a:endParaRPr lang="en-US"/>
        </a:p>
      </dgm:t>
    </dgm:pt>
    <dgm:pt modelId="{96CBE92F-B2BE-4B8C-91EF-F73767835F76}">
      <dgm:prSet/>
      <dgm:spPr/>
      <dgm:t>
        <a:bodyPr/>
        <a:lstStyle/>
        <a:p>
          <a:pPr rtl="0"/>
          <a:r>
            <a:rPr lang="en-US" dirty="0"/>
            <a:t>Build Banner attribute</a:t>
          </a:r>
        </a:p>
      </dgm:t>
    </dgm:pt>
    <dgm:pt modelId="{3AEC55D3-4C44-4EF1-8A7B-7CF1AF2EAD6F}" type="parTrans" cxnId="{0BC62E11-E37E-499A-9CB4-3496BCBED30E}">
      <dgm:prSet/>
      <dgm:spPr/>
      <dgm:t>
        <a:bodyPr/>
        <a:lstStyle/>
        <a:p>
          <a:endParaRPr lang="en-US"/>
        </a:p>
      </dgm:t>
    </dgm:pt>
    <dgm:pt modelId="{3E0AB4AF-D574-498E-A68E-15FC75884803}" type="sibTrans" cxnId="{0BC62E11-E37E-499A-9CB4-3496BCBED30E}">
      <dgm:prSet/>
      <dgm:spPr/>
      <dgm:t>
        <a:bodyPr/>
        <a:lstStyle/>
        <a:p>
          <a:endParaRPr lang="en-US"/>
        </a:p>
      </dgm:t>
    </dgm:pt>
    <dgm:pt modelId="{F0270DD2-AA82-4B44-9175-603AC3FF667E}">
      <dgm:prSet/>
      <dgm:spPr/>
      <dgm:t>
        <a:bodyPr/>
        <a:lstStyle/>
        <a:p>
          <a:pPr rtl="0"/>
          <a:r>
            <a:rPr lang="en-US" dirty="0"/>
            <a:t>Access to registration data</a:t>
          </a:r>
        </a:p>
      </dgm:t>
    </dgm:pt>
    <dgm:pt modelId="{ABBB6CDE-6CBC-44FB-8842-CE751FBDE560}" type="parTrans" cxnId="{5A32575A-8316-44BE-A896-1D7C84DB102B}">
      <dgm:prSet/>
      <dgm:spPr/>
      <dgm:t>
        <a:bodyPr/>
        <a:lstStyle/>
        <a:p>
          <a:endParaRPr lang="en-US"/>
        </a:p>
      </dgm:t>
    </dgm:pt>
    <dgm:pt modelId="{E655A590-D40B-448F-9637-2DB3B734C57A}" type="sibTrans" cxnId="{5A32575A-8316-44BE-A896-1D7C84DB102B}">
      <dgm:prSet/>
      <dgm:spPr/>
      <dgm:t>
        <a:bodyPr/>
        <a:lstStyle/>
        <a:p>
          <a:endParaRPr lang="en-US"/>
        </a:p>
      </dgm:t>
    </dgm:pt>
    <dgm:pt modelId="{1CB5C565-5582-4DBF-8644-D61017A4BB3A}">
      <dgm:prSet/>
      <dgm:spPr/>
      <dgm:t>
        <a:bodyPr/>
        <a:lstStyle/>
        <a:p>
          <a:pPr rtl="0"/>
          <a:r>
            <a:rPr lang="en-US" dirty="0"/>
            <a:t>Write scripts for data elements</a:t>
          </a:r>
        </a:p>
      </dgm:t>
    </dgm:pt>
    <dgm:pt modelId="{1996D991-3872-4183-872D-D786159E904C}" type="parTrans" cxnId="{A279D2B4-5B47-4E8D-A9AB-9861D4C7CA28}">
      <dgm:prSet/>
      <dgm:spPr/>
      <dgm:t>
        <a:bodyPr/>
        <a:lstStyle/>
        <a:p>
          <a:endParaRPr lang="en-US"/>
        </a:p>
      </dgm:t>
    </dgm:pt>
    <dgm:pt modelId="{8F61CE4A-DDCE-49F4-B3A7-18E0F87B3C64}" type="sibTrans" cxnId="{A279D2B4-5B47-4E8D-A9AB-9861D4C7CA28}">
      <dgm:prSet/>
      <dgm:spPr/>
      <dgm:t>
        <a:bodyPr/>
        <a:lstStyle/>
        <a:p>
          <a:endParaRPr lang="en-US"/>
        </a:p>
      </dgm:t>
    </dgm:pt>
    <dgm:pt modelId="{55073CD1-3298-498F-B53E-B6DEB5219BEF}">
      <dgm:prSet/>
      <dgm:spPr/>
      <dgm:t>
        <a:bodyPr/>
        <a:lstStyle/>
        <a:p>
          <a:pPr rtl="0"/>
          <a:r>
            <a:rPr lang="en-US" dirty="0"/>
            <a:t>Go to for questions</a:t>
          </a:r>
        </a:p>
      </dgm:t>
    </dgm:pt>
    <dgm:pt modelId="{80620AFF-0768-4492-981C-824FC1AE92F8}" type="parTrans" cxnId="{1888928B-7DF0-4A9D-AEB5-837D38D1B7D9}">
      <dgm:prSet/>
      <dgm:spPr/>
      <dgm:t>
        <a:bodyPr/>
        <a:lstStyle/>
        <a:p>
          <a:endParaRPr lang="en-US"/>
        </a:p>
      </dgm:t>
    </dgm:pt>
    <dgm:pt modelId="{AD42DCF4-22D9-4303-8C0F-D1DDA0E20332}" type="sibTrans" cxnId="{1888928B-7DF0-4A9D-AEB5-837D38D1B7D9}">
      <dgm:prSet/>
      <dgm:spPr/>
      <dgm:t>
        <a:bodyPr/>
        <a:lstStyle/>
        <a:p>
          <a:endParaRPr lang="en-US"/>
        </a:p>
      </dgm:t>
    </dgm:pt>
    <dgm:pt modelId="{62FEA3D9-C073-4F5B-9613-C9C9D451708F}" type="pres">
      <dgm:prSet presAssocID="{54A1FF27-5051-4A39-9756-E21EC9A34AC2}" presName="Name0" presStyleCnt="0">
        <dgm:presLayoutVars>
          <dgm:dir/>
          <dgm:animLvl val="lvl"/>
          <dgm:resizeHandles val="exact"/>
        </dgm:presLayoutVars>
      </dgm:prSet>
      <dgm:spPr/>
      <dgm:t>
        <a:bodyPr/>
        <a:lstStyle/>
        <a:p>
          <a:endParaRPr lang="en-US"/>
        </a:p>
      </dgm:t>
    </dgm:pt>
    <dgm:pt modelId="{21B278A3-65EA-4BDD-8DF6-201F80D553D5}" type="pres">
      <dgm:prSet presAssocID="{681E3B6D-EF92-4BAB-A1C6-6C0170D2DAD3}" presName="linNode" presStyleCnt="0"/>
      <dgm:spPr/>
    </dgm:pt>
    <dgm:pt modelId="{E081B8DB-146D-4F7D-91B1-F80D0788BFAF}" type="pres">
      <dgm:prSet presAssocID="{681E3B6D-EF92-4BAB-A1C6-6C0170D2DAD3}" presName="parentText" presStyleLbl="node1" presStyleIdx="0" presStyleCnt="3">
        <dgm:presLayoutVars>
          <dgm:chMax val="1"/>
          <dgm:bulletEnabled val="1"/>
        </dgm:presLayoutVars>
      </dgm:prSet>
      <dgm:spPr/>
      <dgm:t>
        <a:bodyPr/>
        <a:lstStyle/>
        <a:p>
          <a:endParaRPr lang="en-US"/>
        </a:p>
      </dgm:t>
    </dgm:pt>
    <dgm:pt modelId="{8E021F91-4400-4EFA-9C78-2F844AEC5B7B}" type="pres">
      <dgm:prSet presAssocID="{681E3B6D-EF92-4BAB-A1C6-6C0170D2DAD3}" presName="descendantText" presStyleLbl="alignAccFollowNode1" presStyleIdx="0" presStyleCnt="3">
        <dgm:presLayoutVars>
          <dgm:bulletEnabled val="1"/>
        </dgm:presLayoutVars>
      </dgm:prSet>
      <dgm:spPr/>
      <dgm:t>
        <a:bodyPr/>
        <a:lstStyle/>
        <a:p>
          <a:endParaRPr lang="en-US"/>
        </a:p>
      </dgm:t>
    </dgm:pt>
    <dgm:pt modelId="{C33D672C-981D-46B7-B6F9-319782512885}" type="pres">
      <dgm:prSet presAssocID="{C410D4D5-4601-4CC0-A6A7-CEF57BE7718F}" presName="sp" presStyleCnt="0"/>
      <dgm:spPr/>
    </dgm:pt>
    <dgm:pt modelId="{532FA9B3-29AD-450A-BDF3-8D1055C4006C}" type="pres">
      <dgm:prSet presAssocID="{872CFC13-535A-4586-B449-DA6778BC4F2B}" presName="linNode" presStyleCnt="0"/>
      <dgm:spPr/>
    </dgm:pt>
    <dgm:pt modelId="{1B10780D-EAF7-4DF1-9084-0C9C778AF6B7}" type="pres">
      <dgm:prSet presAssocID="{872CFC13-535A-4586-B449-DA6778BC4F2B}" presName="parentText" presStyleLbl="node1" presStyleIdx="1" presStyleCnt="3">
        <dgm:presLayoutVars>
          <dgm:chMax val="1"/>
          <dgm:bulletEnabled val="1"/>
        </dgm:presLayoutVars>
      </dgm:prSet>
      <dgm:spPr/>
      <dgm:t>
        <a:bodyPr/>
        <a:lstStyle/>
        <a:p>
          <a:endParaRPr lang="en-US"/>
        </a:p>
      </dgm:t>
    </dgm:pt>
    <dgm:pt modelId="{B81366FC-CBF1-4D63-BA5F-043897586195}" type="pres">
      <dgm:prSet presAssocID="{872CFC13-535A-4586-B449-DA6778BC4F2B}" presName="descendantText" presStyleLbl="alignAccFollowNode1" presStyleIdx="1" presStyleCnt="3">
        <dgm:presLayoutVars>
          <dgm:bulletEnabled val="1"/>
        </dgm:presLayoutVars>
      </dgm:prSet>
      <dgm:spPr/>
      <dgm:t>
        <a:bodyPr/>
        <a:lstStyle/>
        <a:p>
          <a:endParaRPr lang="en-US"/>
        </a:p>
      </dgm:t>
    </dgm:pt>
    <dgm:pt modelId="{8ECE256B-0457-4B1E-939F-3212C6C55C67}" type="pres">
      <dgm:prSet presAssocID="{83CB9E92-957A-4042-B20B-08AC67BEE56A}" presName="sp" presStyleCnt="0"/>
      <dgm:spPr/>
    </dgm:pt>
    <dgm:pt modelId="{022C3EB2-1E39-4477-88CA-37BB4898236E}" type="pres">
      <dgm:prSet presAssocID="{72A3E441-85D7-4E04-8A36-FF8EEDA96D55}" presName="linNode" presStyleCnt="0"/>
      <dgm:spPr/>
    </dgm:pt>
    <dgm:pt modelId="{66A21CF0-E8D3-47E0-8161-C4BC53CD4AC5}" type="pres">
      <dgm:prSet presAssocID="{72A3E441-85D7-4E04-8A36-FF8EEDA96D55}" presName="parentText" presStyleLbl="node1" presStyleIdx="2" presStyleCnt="3">
        <dgm:presLayoutVars>
          <dgm:chMax val="1"/>
          <dgm:bulletEnabled val="1"/>
        </dgm:presLayoutVars>
      </dgm:prSet>
      <dgm:spPr/>
      <dgm:t>
        <a:bodyPr/>
        <a:lstStyle/>
        <a:p>
          <a:endParaRPr lang="en-US"/>
        </a:p>
      </dgm:t>
    </dgm:pt>
    <dgm:pt modelId="{074BBFF6-9FF0-4267-8A58-641A57493A29}" type="pres">
      <dgm:prSet presAssocID="{72A3E441-85D7-4E04-8A36-FF8EEDA96D55}" presName="descendantText" presStyleLbl="alignAccFollowNode1" presStyleIdx="2" presStyleCnt="3">
        <dgm:presLayoutVars>
          <dgm:bulletEnabled val="1"/>
        </dgm:presLayoutVars>
      </dgm:prSet>
      <dgm:spPr/>
      <dgm:t>
        <a:bodyPr/>
        <a:lstStyle/>
        <a:p>
          <a:endParaRPr lang="en-US"/>
        </a:p>
      </dgm:t>
    </dgm:pt>
  </dgm:ptLst>
  <dgm:cxnLst>
    <dgm:cxn modelId="{C24F8C8E-597B-4BBA-A187-F8884DE2D18F}" srcId="{681E3B6D-EF92-4BAB-A1C6-6C0170D2DAD3}" destId="{3489E947-C9DF-4430-8136-D51EDC8B1DA8}" srcOrd="0" destOrd="0" parTransId="{367D5B47-5742-4D11-9114-CDEBC60D78EE}" sibTransId="{D3B7FC51-6671-4642-81C3-05CF14707683}"/>
    <dgm:cxn modelId="{1047E7DF-DBB9-4B6E-A826-4112793572C9}" type="presOf" srcId="{46A865CA-F58D-4182-9881-344C18E29A98}" destId="{8E021F91-4400-4EFA-9C78-2F844AEC5B7B}" srcOrd="0" destOrd="1" presId="urn:microsoft.com/office/officeart/2005/8/layout/vList5"/>
    <dgm:cxn modelId="{8BEDEF32-E674-44B2-88C6-CF92032BD66E}" type="presOf" srcId="{54A1FF27-5051-4A39-9756-E21EC9A34AC2}" destId="{62FEA3D9-C073-4F5B-9613-C9C9D451708F}" srcOrd="0" destOrd="0" presId="urn:microsoft.com/office/officeart/2005/8/layout/vList5"/>
    <dgm:cxn modelId="{686A1928-20CB-4A31-8C6C-A1A845EE9309}" type="presOf" srcId="{872CFC13-535A-4586-B449-DA6778BC4F2B}" destId="{1B10780D-EAF7-4DF1-9084-0C9C778AF6B7}" srcOrd="0" destOrd="0" presId="urn:microsoft.com/office/officeart/2005/8/layout/vList5"/>
    <dgm:cxn modelId="{8B5E13BA-17F5-42F1-99E5-025768450C1B}" srcId="{681E3B6D-EF92-4BAB-A1C6-6C0170D2DAD3}" destId="{46A865CA-F58D-4182-9881-344C18E29A98}" srcOrd="1" destOrd="0" parTransId="{85F16B71-301C-4167-AAB7-C629B4F199E7}" sibTransId="{482C42A4-86D0-47C2-AA31-9A7E814EB7A4}"/>
    <dgm:cxn modelId="{FA3FA345-BE76-4E7D-9A14-6720A3EFF910}" type="presOf" srcId="{96CBE92F-B2BE-4B8C-91EF-F73767835F76}" destId="{074BBFF6-9FF0-4267-8A58-641A57493A29}" srcOrd="0" destOrd="0" presId="urn:microsoft.com/office/officeart/2005/8/layout/vList5"/>
    <dgm:cxn modelId="{5429B7A0-04E6-453C-99A6-37EDF186C039}" type="presOf" srcId="{55073CD1-3298-498F-B53E-B6DEB5219BEF}" destId="{8E021F91-4400-4EFA-9C78-2F844AEC5B7B}" srcOrd="0" destOrd="2" presId="urn:microsoft.com/office/officeart/2005/8/layout/vList5"/>
    <dgm:cxn modelId="{E59D5C48-11BA-4CD8-B037-FAE428D9BCB1}" type="presOf" srcId="{A30A46D1-947C-48D5-9DFC-9B36AF1ADF90}" destId="{B81366FC-CBF1-4D63-BA5F-043897586195}" srcOrd="0" destOrd="0" presId="urn:microsoft.com/office/officeart/2005/8/layout/vList5"/>
    <dgm:cxn modelId="{A279D2B4-5B47-4E8D-A9AB-9861D4C7CA28}" srcId="{872CFC13-535A-4586-B449-DA6778BC4F2B}" destId="{1CB5C565-5582-4DBF-8644-D61017A4BB3A}" srcOrd="1" destOrd="0" parTransId="{1996D991-3872-4183-872D-D786159E904C}" sibTransId="{8F61CE4A-DDCE-49F4-B3A7-18E0F87B3C64}"/>
    <dgm:cxn modelId="{F2941C30-108B-4107-B386-9EBC8B373D59}" type="presOf" srcId="{6EAD7FB4-BD6C-45DD-AE6B-035DCEA48E62}" destId="{B81366FC-CBF1-4D63-BA5F-043897586195}" srcOrd="0" destOrd="2" presId="urn:microsoft.com/office/officeart/2005/8/layout/vList5"/>
    <dgm:cxn modelId="{80B90C1F-A42A-43A9-B024-4CED06E0303D}" srcId="{54A1FF27-5051-4A39-9756-E21EC9A34AC2}" destId="{681E3B6D-EF92-4BAB-A1C6-6C0170D2DAD3}" srcOrd="0" destOrd="0" parTransId="{9586DACE-8A97-4912-B92F-8B086A0D48A1}" sibTransId="{C410D4D5-4601-4CC0-A6A7-CEF57BE7718F}"/>
    <dgm:cxn modelId="{4682D716-AE44-40A3-AC2A-019F711D0BFE}" type="presOf" srcId="{3489E947-C9DF-4430-8136-D51EDC8B1DA8}" destId="{8E021F91-4400-4EFA-9C78-2F844AEC5B7B}" srcOrd="0" destOrd="0" presId="urn:microsoft.com/office/officeart/2005/8/layout/vList5"/>
    <dgm:cxn modelId="{DF693C5B-95CE-4336-B993-CF0FC64854C7}" srcId="{872CFC13-535A-4586-B449-DA6778BC4F2B}" destId="{6EAD7FB4-BD6C-45DD-AE6B-035DCEA48E62}" srcOrd="2" destOrd="0" parTransId="{3AA13F74-EEB2-47D1-BB8D-7EC89B5F01B5}" sibTransId="{7C3B0A93-21F5-4E8C-8F85-934DAF2FCC50}"/>
    <dgm:cxn modelId="{1888928B-7DF0-4A9D-AEB5-837D38D1B7D9}" srcId="{681E3B6D-EF92-4BAB-A1C6-6C0170D2DAD3}" destId="{55073CD1-3298-498F-B53E-B6DEB5219BEF}" srcOrd="2" destOrd="0" parTransId="{80620AFF-0768-4492-981C-824FC1AE92F8}" sibTransId="{AD42DCF4-22D9-4303-8C0F-D1DDA0E20332}"/>
    <dgm:cxn modelId="{39427415-B3D1-4E8B-B4E4-145FF7D6A306}" type="presOf" srcId="{681E3B6D-EF92-4BAB-A1C6-6C0170D2DAD3}" destId="{E081B8DB-146D-4F7D-91B1-F80D0788BFAF}" srcOrd="0" destOrd="0" presId="urn:microsoft.com/office/officeart/2005/8/layout/vList5"/>
    <dgm:cxn modelId="{0BC62E11-E37E-499A-9CB4-3496BCBED30E}" srcId="{72A3E441-85D7-4E04-8A36-FF8EEDA96D55}" destId="{96CBE92F-B2BE-4B8C-91EF-F73767835F76}" srcOrd="0" destOrd="0" parTransId="{3AEC55D3-4C44-4EF1-8A7B-7CF1AF2EAD6F}" sibTransId="{3E0AB4AF-D574-498E-A68E-15FC75884803}"/>
    <dgm:cxn modelId="{86DD3541-2B2C-4FDF-BB11-1331159A5E07}" srcId="{54A1FF27-5051-4A39-9756-E21EC9A34AC2}" destId="{872CFC13-535A-4586-B449-DA6778BC4F2B}" srcOrd="1" destOrd="0" parTransId="{F0AB73B0-C2BB-4C79-B0D8-731B15E0FA9E}" sibTransId="{83CB9E92-957A-4042-B20B-08AC67BEE56A}"/>
    <dgm:cxn modelId="{14C4E7A8-025E-4A2B-85BF-489F87D7C7EC}" srcId="{54A1FF27-5051-4A39-9756-E21EC9A34AC2}" destId="{72A3E441-85D7-4E04-8A36-FF8EEDA96D55}" srcOrd="2" destOrd="0" parTransId="{5879D16E-90A9-45CC-BA66-7417592A4F6C}" sibTransId="{E6861942-11A0-47E9-9570-436DA491DE44}"/>
    <dgm:cxn modelId="{07C53F46-2D6C-4252-9D36-4C7B3D373B71}" srcId="{872CFC13-535A-4586-B449-DA6778BC4F2B}" destId="{A30A46D1-947C-48D5-9DFC-9B36AF1ADF90}" srcOrd="0" destOrd="0" parTransId="{25109388-F29A-4E3C-9022-6C4F26C08005}" sibTransId="{3B3F880B-70EB-42A9-B178-39354C4476A3}"/>
    <dgm:cxn modelId="{34F4D84C-CA99-4024-BD9A-823389E86207}" type="presOf" srcId="{72A3E441-85D7-4E04-8A36-FF8EEDA96D55}" destId="{66A21CF0-E8D3-47E0-8161-C4BC53CD4AC5}" srcOrd="0" destOrd="0" presId="urn:microsoft.com/office/officeart/2005/8/layout/vList5"/>
    <dgm:cxn modelId="{F66AFFC3-D247-4831-8C24-ED6D36391E85}" type="presOf" srcId="{F0270DD2-AA82-4B44-9175-603AC3FF667E}" destId="{074BBFF6-9FF0-4267-8A58-641A57493A29}" srcOrd="0" destOrd="1" presId="urn:microsoft.com/office/officeart/2005/8/layout/vList5"/>
    <dgm:cxn modelId="{CD1F6475-3291-419A-A924-AFDC48A24FE1}" type="presOf" srcId="{1CB5C565-5582-4DBF-8644-D61017A4BB3A}" destId="{B81366FC-CBF1-4D63-BA5F-043897586195}" srcOrd="0" destOrd="1" presId="urn:microsoft.com/office/officeart/2005/8/layout/vList5"/>
    <dgm:cxn modelId="{5A32575A-8316-44BE-A896-1D7C84DB102B}" srcId="{72A3E441-85D7-4E04-8A36-FF8EEDA96D55}" destId="{F0270DD2-AA82-4B44-9175-603AC3FF667E}" srcOrd="1" destOrd="0" parTransId="{ABBB6CDE-6CBC-44FB-8842-CE751FBDE560}" sibTransId="{E655A590-D40B-448F-9637-2DB3B734C57A}"/>
    <dgm:cxn modelId="{2A212FC6-8590-4830-AD7B-9A4753CD7CBC}" type="presParOf" srcId="{62FEA3D9-C073-4F5B-9613-C9C9D451708F}" destId="{21B278A3-65EA-4BDD-8DF6-201F80D553D5}" srcOrd="0" destOrd="0" presId="urn:microsoft.com/office/officeart/2005/8/layout/vList5"/>
    <dgm:cxn modelId="{8656C506-82C3-4319-8677-9671B4FAE561}" type="presParOf" srcId="{21B278A3-65EA-4BDD-8DF6-201F80D553D5}" destId="{E081B8DB-146D-4F7D-91B1-F80D0788BFAF}" srcOrd="0" destOrd="0" presId="urn:microsoft.com/office/officeart/2005/8/layout/vList5"/>
    <dgm:cxn modelId="{B2E82236-A7C9-40EE-9B0E-0E5F47482A1A}" type="presParOf" srcId="{21B278A3-65EA-4BDD-8DF6-201F80D553D5}" destId="{8E021F91-4400-4EFA-9C78-2F844AEC5B7B}" srcOrd="1" destOrd="0" presId="urn:microsoft.com/office/officeart/2005/8/layout/vList5"/>
    <dgm:cxn modelId="{AF0C1859-87C3-4299-A9B2-76C446A707A4}" type="presParOf" srcId="{62FEA3D9-C073-4F5B-9613-C9C9D451708F}" destId="{C33D672C-981D-46B7-B6F9-319782512885}" srcOrd="1" destOrd="0" presId="urn:microsoft.com/office/officeart/2005/8/layout/vList5"/>
    <dgm:cxn modelId="{AF0DF195-913D-4584-84AF-5038EE188151}" type="presParOf" srcId="{62FEA3D9-C073-4F5B-9613-C9C9D451708F}" destId="{532FA9B3-29AD-450A-BDF3-8D1055C4006C}" srcOrd="2" destOrd="0" presId="urn:microsoft.com/office/officeart/2005/8/layout/vList5"/>
    <dgm:cxn modelId="{348DCE90-9A92-4B4A-A932-666228499DBE}" type="presParOf" srcId="{532FA9B3-29AD-450A-BDF3-8D1055C4006C}" destId="{1B10780D-EAF7-4DF1-9084-0C9C778AF6B7}" srcOrd="0" destOrd="0" presId="urn:microsoft.com/office/officeart/2005/8/layout/vList5"/>
    <dgm:cxn modelId="{FBEA1B7B-24CE-493C-A739-8A5B42A9C83E}" type="presParOf" srcId="{532FA9B3-29AD-450A-BDF3-8D1055C4006C}" destId="{B81366FC-CBF1-4D63-BA5F-043897586195}" srcOrd="1" destOrd="0" presId="urn:microsoft.com/office/officeart/2005/8/layout/vList5"/>
    <dgm:cxn modelId="{18E5C7AF-B450-4D6E-9EFD-357838601512}" type="presParOf" srcId="{62FEA3D9-C073-4F5B-9613-C9C9D451708F}" destId="{8ECE256B-0457-4B1E-939F-3212C6C55C67}" srcOrd="3" destOrd="0" presId="urn:microsoft.com/office/officeart/2005/8/layout/vList5"/>
    <dgm:cxn modelId="{F019692C-237D-42AE-A4E0-4003A0437291}" type="presParOf" srcId="{62FEA3D9-C073-4F5B-9613-C9C9D451708F}" destId="{022C3EB2-1E39-4477-88CA-37BB4898236E}" srcOrd="4" destOrd="0" presId="urn:microsoft.com/office/officeart/2005/8/layout/vList5"/>
    <dgm:cxn modelId="{26794748-308E-453D-B0EB-A1B808CE0898}" type="presParOf" srcId="{022C3EB2-1E39-4477-88CA-37BB4898236E}" destId="{66A21CF0-E8D3-47E0-8161-C4BC53CD4AC5}" srcOrd="0" destOrd="0" presId="urn:microsoft.com/office/officeart/2005/8/layout/vList5"/>
    <dgm:cxn modelId="{B24C715C-1336-4FF5-9DA0-1C3C8DDCD91D}" type="presParOf" srcId="{022C3EB2-1E39-4477-88CA-37BB4898236E}" destId="{074BBFF6-9FF0-4267-8A58-641A57493A29}"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B83C97-51F0-45C6-863A-E48679F22BC5}">
      <dsp:nvSpPr>
        <dsp:cNvPr id="0" name=""/>
        <dsp:cNvSpPr/>
      </dsp:nvSpPr>
      <dsp:spPr>
        <a:xfrm>
          <a:off x="2906321" y="0"/>
          <a:ext cx="2605426" cy="2605823"/>
        </a:xfrm>
        <a:prstGeom prst="circularArrow">
          <a:avLst>
            <a:gd name="adj1" fmla="val 10980"/>
            <a:gd name="adj2" fmla="val 1142322"/>
            <a:gd name="adj3" fmla="val 4500000"/>
            <a:gd name="adj4" fmla="val 10800000"/>
            <a:gd name="adj5" fmla="val 12500"/>
          </a:avLst>
        </a:prstGeom>
        <a:solidFill>
          <a:srgbClr val="0099CC"/>
        </a:soli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2171282-A646-4576-AB4C-5C8A06136ED3}">
      <dsp:nvSpPr>
        <dsp:cNvPr id="0" name=""/>
        <dsp:cNvSpPr/>
      </dsp:nvSpPr>
      <dsp:spPr>
        <a:xfrm>
          <a:off x="2973590" y="655320"/>
          <a:ext cx="1820864" cy="120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85" tIns="6985" rIns="6985" bIns="6985" numCol="1" spcCol="1270" anchor="ctr" anchorCtr="0">
          <a:noAutofit/>
        </a:bodyPr>
        <a:lstStyle/>
        <a:p>
          <a:pPr marL="57150" lvl="1" indent="-57150" algn="l" defTabSz="488950">
            <a:lnSpc>
              <a:spcPct val="90000"/>
            </a:lnSpc>
            <a:spcBef>
              <a:spcPct val="0"/>
            </a:spcBef>
            <a:spcAft>
              <a:spcPct val="15000"/>
            </a:spcAft>
            <a:buChar char="••"/>
          </a:pPr>
          <a:endParaRPr lang="en-US" sz="1100" b="1" kern="1200" dirty="0"/>
        </a:p>
      </dsp:txBody>
      <dsp:txXfrm>
        <a:off x="2973590" y="655320"/>
        <a:ext cx="1820864" cy="1203723"/>
      </dsp:txXfrm>
    </dsp:sp>
    <dsp:sp modelId="{2B9101F4-B5D1-4AB7-BC83-753D06A88415}">
      <dsp:nvSpPr>
        <dsp:cNvPr id="0" name=""/>
        <dsp:cNvSpPr/>
      </dsp:nvSpPr>
      <dsp:spPr>
        <a:xfrm>
          <a:off x="3486728" y="935063"/>
          <a:ext cx="1447785" cy="7237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a:solidFill>
                <a:schemeClr val="tx1">
                  <a:lumMod val="65000"/>
                  <a:lumOff val="35000"/>
                </a:schemeClr>
              </a:solidFill>
            </a:rPr>
            <a:t>Flexible Curriculum</a:t>
          </a:r>
        </a:p>
      </dsp:txBody>
      <dsp:txXfrm>
        <a:off x="3486728" y="935063"/>
        <a:ext cx="1447785" cy="723719"/>
      </dsp:txXfrm>
    </dsp:sp>
    <dsp:sp modelId="{12D2183B-C8C1-4ADD-8BFA-63A0024D79DB}">
      <dsp:nvSpPr>
        <dsp:cNvPr id="0" name=""/>
        <dsp:cNvSpPr/>
      </dsp:nvSpPr>
      <dsp:spPr>
        <a:xfrm>
          <a:off x="2272951" y="1486215"/>
          <a:ext cx="2605426" cy="2605823"/>
        </a:xfrm>
        <a:prstGeom prst="leftCircularArrow">
          <a:avLst>
            <a:gd name="adj1" fmla="val 10980"/>
            <a:gd name="adj2" fmla="val 1142322"/>
            <a:gd name="adj3" fmla="val 6300000"/>
            <a:gd name="adj4" fmla="val 18900000"/>
            <a:gd name="adj5" fmla="val 12500"/>
          </a:avLst>
        </a:prstGeom>
        <a:solidFill>
          <a:srgbClr val="99CC00"/>
        </a:soli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E0AE086-AABF-4A0E-98D0-5626D79C154F}">
      <dsp:nvSpPr>
        <dsp:cNvPr id="0" name=""/>
        <dsp:cNvSpPr/>
      </dsp:nvSpPr>
      <dsp:spPr>
        <a:xfrm>
          <a:off x="2845079" y="2383760"/>
          <a:ext cx="1447785" cy="7237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a:solidFill>
                <a:schemeClr val="tx1">
                  <a:lumMod val="65000"/>
                  <a:lumOff val="35000"/>
                </a:schemeClr>
              </a:solidFill>
            </a:rPr>
            <a:t>B.I.L.T.  </a:t>
          </a:r>
          <a:r>
            <a:rPr lang="en-US" sz="1050" kern="1200" dirty="0"/>
            <a:t>Business &amp; Industry Leadership Team </a:t>
          </a:r>
        </a:p>
      </dsp:txBody>
      <dsp:txXfrm>
        <a:off x="2845079" y="2383760"/>
        <a:ext cx="1447785" cy="723719"/>
      </dsp:txXfrm>
    </dsp:sp>
    <dsp:sp modelId="{339FCDE6-ACB1-4FC6-B770-034DE4C59DA1}">
      <dsp:nvSpPr>
        <dsp:cNvPr id="0" name=""/>
        <dsp:cNvSpPr/>
      </dsp:nvSpPr>
      <dsp:spPr>
        <a:xfrm>
          <a:off x="3097086" y="3150761"/>
          <a:ext cx="2238465" cy="2239362"/>
        </a:xfrm>
        <a:prstGeom prst="blockArc">
          <a:avLst>
            <a:gd name="adj1" fmla="val 13500000"/>
            <a:gd name="adj2" fmla="val 10800000"/>
            <a:gd name="adj3" fmla="val 12740"/>
          </a:avLst>
        </a:prstGeom>
        <a:gradFill rotWithShape="0">
          <a:gsLst>
            <a:gs pos="0">
              <a:schemeClr val="accent4">
                <a:hueOff val="0"/>
                <a:satOff val="0"/>
                <a:lumOff val="0"/>
                <a:alphaOff val="0"/>
                <a:tint val="96000"/>
                <a:lumMod val="100000"/>
              </a:schemeClr>
            </a:gs>
            <a:gs pos="78000">
              <a:schemeClr val="accent4">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708EA16-D5C5-4EE2-8A83-5B988D03B274}">
      <dsp:nvSpPr>
        <dsp:cNvPr id="0" name=""/>
        <dsp:cNvSpPr/>
      </dsp:nvSpPr>
      <dsp:spPr>
        <a:xfrm>
          <a:off x="2946835" y="3828881"/>
          <a:ext cx="2854942" cy="10425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85" tIns="6985" rIns="6985" bIns="6985" numCol="1" spcCol="1270" anchor="ctr" anchorCtr="0">
          <a:noAutofit/>
        </a:bodyPr>
        <a:lstStyle/>
        <a:p>
          <a:pPr marL="57150" lvl="1" indent="-57150" algn="l" defTabSz="488950">
            <a:lnSpc>
              <a:spcPct val="90000"/>
            </a:lnSpc>
            <a:spcBef>
              <a:spcPct val="0"/>
            </a:spcBef>
            <a:spcAft>
              <a:spcPct val="15000"/>
            </a:spcAft>
            <a:buChar char="••"/>
          </a:pPr>
          <a:endParaRPr lang="en-US" sz="1100" b="1" kern="1200" dirty="0"/>
        </a:p>
      </dsp:txBody>
      <dsp:txXfrm>
        <a:off x="2946835" y="3828881"/>
        <a:ext cx="2854942" cy="1042545"/>
      </dsp:txXfrm>
    </dsp:sp>
    <dsp:sp modelId="{6AED50E6-1C35-4B77-9E90-501897F8F6D8}">
      <dsp:nvSpPr>
        <dsp:cNvPr id="0" name=""/>
        <dsp:cNvSpPr/>
      </dsp:nvSpPr>
      <dsp:spPr>
        <a:xfrm>
          <a:off x="3472171" y="3950663"/>
          <a:ext cx="1447785" cy="7237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a:solidFill>
                <a:schemeClr val="tx1">
                  <a:lumMod val="65000"/>
                  <a:lumOff val="35000"/>
                </a:schemeClr>
              </a:solidFill>
            </a:rPr>
            <a:t>Support Services</a:t>
          </a:r>
        </a:p>
      </dsp:txBody>
      <dsp:txXfrm>
        <a:off x="3472171" y="3950663"/>
        <a:ext cx="1447785" cy="7237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image" Target="../media/image5.emf"/><Relationship Id="rId4"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6055DF2-0D71-4EFA-A3F8-F056852DEA5B}" type="datetimeFigureOut">
              <a:rPr lang="en-US" smtClean="0"/>
              <a:t>3/20/2017</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0123BE4-B26B-4A87-B10A-081913103BBB}" type="slidenum">
              <a:rPr lang="en-US" smtClean="0"/>
              <a:t>‹#›</a:t>
            </a:fld>
            <a:endParaRPr lang="en-US"/>
          </a:p>
        </p:txBody>
      </p:sp>
    </p:spTree>
    <p:extLst>
      <p:ext uri="{BB962C8B-B14F-4D97-AF65-F5344CB8AC3E}">
        <p14:creationId xmlns:p14="http://schemas.microsoft.com/office/powerpoint/2010/main" val="1989406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884978C0-6F14-469D-B280-48DD5428D9EB}" type="datetimeFigureOut">
              <a:rPr lang="en-US" smtClean="0"/>
              <a:t>3/20/2017</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BB3087D5-682D-4E88-8A89-96E9840EB68A}" type="slidenum">
              <a:rPr lang="en-US" smtClean="0"/>
              <a:t>‹#›</a:t>
            </a:fld>
            <a:endParaRPr lang="en-US"/>
          </a:p>
        </p:txBody>
      </p:sp>
    </p:spTree>
    <p:extLst>
      <p:ext uri="{BB962C8B-B14F-4D97-AF65-F5344CB8AC3E}">
        <p14:creationId xmlns:p14="http://schemas.microsoft.com/office/powerpoint/2010/main" val="3563597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Deb</a:t>
            </a:r>
            <a:endParaRPr lang="en-US" dirty="0"/>
          </a:p>
        </p:txBody>
      </p:sp>
      <p:sp>
        <p:nvSpPr>
          <p:cNvPr id="4" name="Slide Number Placeholder 3"/>
          <p:cNvSpPr>
            <a:spLocks noGrp="1"/>
          </p:cNvSpPr>
          <p:nvPr>
            <p:ph type="sldNum" sz="quarter" idx="10"/>
          </p:nvPr>
        </p:nvSpPr>
        <p:spPr/>
        <p:txBody>
          <a:bodyPr/>
          <a:lstStyle/>
          <a:p>
            <a:fld id="{BB3087D5-682D-4E88-8A89-96E9840EB68A}" type="slidenum">
              <a:rPr lang="en-US" smtClean="0"/>
              <a:t>1</a:t>
            </a:fld>
            <a:endParaRPr lang="en-US"/>
          </a:p>
        </p:txBody>
      </p:sp>
    </p:spTree>
    <p:extLst>
      <p:ext uri="{BB962C8B-B14F-4D97-AF65-F5344CB8AC3E}">
        <p14:creationId xmlns:p14="http://schemas.microsoft.com/office/powerpoint/2010/main" val="3216772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Deb</a:t>
            </a:r>
            <a:endParaRPr lang="en-US" dirty="0"/>
          </a:p>
        </p:txBody>
      </p:sp>
      <p:sp>
        <p:nvSpPr>
          <p:cNvPr id="4" name="Slide Number Placeholder 3"/>
          <p:cNvSpPr>
            <a:spLocks noGrp="1"/>
          </p:cNvSpPr>
          <p:nvPr>
            <p:ph type="sldNum" sz="quarter" idx="10"/>
          </p:nvPr>
        </p:nvSpPr>
        <p:spPr/>
        <p:txBody>
          <a:bodyPr/>
          <a:lstStyle/>
          <a:p>
            <a:fld id="{BB3087D5-682D-4E88-8A89-96E9840EB68A}" type="slidenum">
              <a:rPr lang="en-US" smtClean="0"/>
              <a:t>2</a:t>
            </a:fld>
            <a:endParaRPr lang="en-US"/>
          </a:p>
        </p:txBody>
      </p:sp>
    </p:spTree>
    <p:extLst>
      <p:ext uri="{BB962C8B-B14F-4D97-AF65-F5344CB8AC3E}">
        <p14:creationId xmlns:p14="http://schemas.microsoft.com/office/powerpoint/2010/main" val="3252521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Deb</a:t>
            </a:r>
            <a:endParaRPr lang="en-US" dirty="0"/>
          </a:p>
        </p:txBody>
      </p:sp>
      <p:sp>
        <p:nvSpPr>
          <p:cNvPr id="4" name="Slide Number Placeholder 3"/>
          <p:cNvSpPr>
            <a:spLocks noGrp="1"/>
          </p:cNvSpPr>
          <p:nvPr>
            <p:ph type="sldNum" sz="quarter" idx="10"/>
          </p:nvPr>
        </p:nvSpPr>
        <p:spPr/>
        <p:txBody>
          <a:bodyPr/>
          <a:lstStyle/>
          <a:p>
            <a:fld id="{BB3087D5-682D-4E88-8A89-96E9840EB68A}" type="slidenum">
              <a:rPr lang="en-US" smtClean="0"/>
              <a:t>3</a:t>
            </a:fld>
            <a:endParaRPr lang="en-US"/>
          </a:p>
        </p:txBody>
      </p:sp>
    </p:spTree>
    <p:extLst>
      <p:ext uri="{BB962C8B-B14F-4D97-AF65-F5344CB8AC3E}">
        <p14:creationId xmlns:p14="http://schemas.microsoft.com/office/powerpoint/2010/main" val="988375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Deb</a:t>
            </a:r>
            <a:endParaRPr lang="en-US" dirty="0"/>
          </a:p>
        </p:txBody>
      </p:sp>
      <p:sp>
        <p:nvSpPr>
          <p:cNvPr id="4" name="Slide Number Placeholder 3"/>
          <p:cNvSpPr>
            <a:spLocks noGrp="1"/>
          </p:cNvSpPr>
          <p:nvPr>
            <p:ph type="sldNum" sz="quarter" idx="10"/>
          </p:nvPr>
        </p:nvSpPr>
        <p:spPr/>
        <p:txBody>
          <a:bodyPr/>
          <a:lstStyle/>
          <a:p>
            <a:fld id="{BB3087D5-682D-4E88-8A89-96E9840EB68A}" type="slidenum">
              <a:rPr lang="en-US" smtClean="0"/>
              <a:t>5</a:t>
            </a:fld>
            <a:endParaRPr lang="en-US"/>
          </a:p>
        </p:txBody>
      </p:sp>
    </p:spTree>
    <p:extLst>
      <p:ext uri="{BB962C8B-B14F-4D97-AF65-F5344CB8AC3E}">
        <p14:creationId xmlns:p14="http://schemas.microsoft.com/office/powerpoint/2010/main" val="3526445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Kayla</a:t>
            </a:r>
            <a:endParaRPr lang="en-US" dirty="0"/>
          </a:p>
        </p:txBody>
      </p:sp>
      <p:sp>
        <p:nvSpPr>
          <p:cNvPr id="4" name="Slide Number Placeholder 3"/>
          <p:cNvSpPr>
            <a:spLocks noGrp="1"/>
          </p:cNvSpPr>
          <p:nvPr>
            <p:ph type="sldNum" sz="quarter" idx="10"/>
          </p:nvPr>
        </p:nvSpPr>
        <p:spPr/>
        <p:txBody>
          <a:bodyPr/>
          <a:lstStyle/>
          <a:p>
            <a:fld id="{BB3087D5-682D-4E88-8A89-96E9840EB68A}" type="slidenum">
              <a:rPr lang="en-US" smtClean="0"/>
              <a:t>6</a:t>
            </a:fld>
            <a:endParaRPr lang="en-US"/>
          </a:p>
        </p:txBody>
      </p:sp>
    </p:spTree>
    <p:extLst>
      <p:ext uri="{BB962C8B-B14F-4D97-AF65-F5344CB8AC3E}">
        <p14:creationId xmlns:p14="http://schemas.microsoft.com/office/powerpoint/2010/main" val="550991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Gretchen</a:t>
            </a:r>
            <a:endParaRPr lang="en-US" dirty="0"/>
          </a:p>
        </p:txBody>
      </p:sp>
      <p:sp>
        <p:nvSpPr>
          <p:cNvPr id="4" name="Slide Number Placeholder 3"/>
          <p:cNvSpPr>
            <a:spLocks noGrp="1"/>
          </p:cNvSpPr>
          <p:nvPr>
            <p:ph type="sldNum" sz="quarter" idx="10"/>
          </p:nvPr>
        </p:nvSpPr>
        <p:spPr/>
        <p:txBody>
          <a:bodyPr/>
          <a:lstStyle/>
          <a:p>
            <a:fld id="{BB3087D5-682D-4E88-8A89-96E9840EB68A}" type="slidenum">
              <a:rPr lang="en-US" smtClean="0"/>
              <a:t>7</a:t>
            </a:fld>
            <a:endParaRPr lang="en-US"/>
          </a:p>
        </p:txBody>
      </p:sp>
    </p:spTree>
    <p:extLst>
      <p:ext uri="{BB962C8B-B14F-4D97-AF65-F5344CB8AC3E}">
        <p14:creationId xmlns:p14="http://schemas.microsoft.com/office/powerpoint/2010/main" val="284847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Gretchen</a:t>
            </a:r>
            <a:endParaRPr lang="en-US" dirty="0"/>
          </a:p>
        </p:txBody>
      </p:sp>
      <p:sp>
        <p:nvSpPr>
          <p:cNvPr id="4" name="Slide Number Placeholder 3"/>
          <p:cNvSpPr>
            <a:spLocks noGrp="1"/>
          </p:cNvSpPr>
          <p:nvPr>
            <p:ph type="sldNum" sz="quarter" idx="10"/>
          </p:nvPr>
        </p:nvSpPr>
        <p:spPr/>
        <p:txBody>
          <a:bodyPr/>
          <a:lstStyle/>
          <a:p>
            <a:fld id="{BB3087D5-682D-4E88-8A89-96E9840EB68A}" type="slidenum">
              <a:rPr lang="en-US" smtClean="0"/>
              <a:t>8</a:t>
            </a:fld>
            <a:endParaRPr lang="en-US"/>
          </a:p>
        </p:txBody>
      </p:sp>
    </p:spTree>
    <p:extLst>
      <p:ext uri="{BB962C8B-B14F-4D97-AF65-F5344CB8AC3E}">
        <p14:creationId xmlns:p14="http://schemas.microsoft.com/office/powerpoint/2010/main" val="4135521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Denise</a:t>
            </a:r>
            <a:endParaRPr lang="en-US" dirty="0"/>
          </a:p>
        </p:txBody>
      </p:sp>
      <p:sp>
        <p:nvSpPr>
          <p:cNvPr id="4" name="Slide Number Placeholder 3"/>
          <p:cNvSpPr>
            <a:spLocks noGrp="1"/>
          </p:cNvSpPr>
          <p:nvPr>
            <p:ph type="sldNum" sz="quarter" idx="10"/>
          </p:nvPr>
        </p:nvSpPr>
        <p:spPr/>
        <p:txBody>
          <a:bodyPr/>
          <a:lstStyle/>
          <a:p>
            <a:fld id="{BB3087D5-682D-4E88-8A89-96E9840EB68A}" type="slidenum">
              <a:rPr lang="en-US" smtClean="0"/>
              <a:t>9</a:t>
            </a:fld>
            <a:endParaRPr lang="en-US"/>
          </a:p>
        </p:txBody>
      </p:sp>
    </p:spTree>
    <p:extLst>
      <p:ext uri="{BB962C8B-B14F-4D97-AF65-F5344CB8AC3E}">
        <p14:creationId xmlns:p14="http://schemas.microsoft.com/office/powerpoint/2010/main" val="25033576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Denise</a:t>
            </a:r>
            <a:endParaRPr lang="en-US" dirty="0"/>
          </a:p>
        </p:txBody>
      </p:sp>
      <p:sp>
        <p:nvSpPr>
          <p:cNvPr id="4" name="Slide Number Placeholder 3"/>
          <p:cNvSpPr>
            <a:spLocks noGrp="1"/>
          </p:cNvSpPr>
          <p:nvPr>
            <p:ph type="sldNum" sz="quarter" idx="10"/>
          </p:nvPr>
        </p:nvSpPr>
        <p:spPr/>
        <p:txBody>
          <a:bodyPr/>
          <a:lstStyle/>
          <a:p>
            <a:fld id="{BB3087D5-682D-4E88-8A89-96E9840EB68A}" type="slidenum">
              <a:rPr lang="en-US" smtClean="0"/>
              <a:t>10</a:t>
            </a:fld>
            <a:endParaRPr lang="en-US"/>
          </a:p>
        </p:txBody>
      </p:sp>
    </p:spTree>
    <p:extLst>
      <p:ext uri="{BB962C8B-B14F-4D97-AF65-F5344CB8AC3E}">
        <p14:creationId xmlns:p14="http://schemas.microsoft.com/office/powerpoint/2010/main" val="20093786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Denise</a:t>
            </a:r>
            <a:endParaRPr lang="en-US" dirty="0"/>
          </a:p>
        </p:txBody>
      </p:sp>
      <p:sp>
        <p:nvSpPr>
          <p:cNvPr id="4" name="Slide Number Placeholder 3"/>
          <p:cNvSpPr>
            <a:spLocks noGrp="1"/>
          </p:cNvSpPr>
          <p:nvPr>
            <p:ph type="sldNum" sz="quarter" idx="10"/>
          </p:nvPr>
        </p:nvSpPr>
        <p:spPr/>
        <p:txBody>
          <a:bodyPr/>
          <a:lstStyle/>
          <a:p>
            <a:fld id="{BB3087D5-682D-4E88-8A89-96E9840EB68A}" type="slidenum">
              <a:rPr lang="en-US" smtClean="0"/>
              <a:t>11</a:t>
            </a:fld>
            <a:endParaRPr lang="en-US"/>
          </a:p>
        </p:txBody>
      </p:sp>
    </p:spTree>
    <p:extLst>
      <p:ext uri="{BB962C8B-B14F-4D97-AF65-F5344CB8AC3E}">
        <p14:creationId xmlns:p14="http://schemas.microsoft.com/office/powerpoint/2010/main" val="2763117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Linda</a:t>
            </a:r>
            <a:endParaRPr lang="en-US" dirty="0"/>
          </a:p>
        </p:txBody>
      </p:sp>
      <p:sp>
        <p:nvSpPr>
          <p:cNvPr id="4" name="Slide Number Placeholder 3"/>
          <p:cNvSpPr>
            <a:spLocks noGrp="1"/>
          </p:cNvSpPr>
          <p:nvPr>
            <p:ph type="sldNum" sz="quarter" idx="10"/>
          </p:nvPr>
        </p:nvSpPr>
        <p:spPr/>
        <p:txBody>
          <a:bodyPr/>
          <a:lstStyle/>
          <a:p>
            <a:fld id="{BB3087D5-682D-4E88-8A89-96E9840EB68A}" type="slidenum">
              <a:rPr lang="en-US" smtClean="0"/>
              <a:t>12</a:t>
            </a:fld>
            <a:endParaRPr lang="en-US"/>
          </a:p>
        </p:txBody>
      </p:sp>
    </p:spTree>
    <p:extLst>
      <p:ext uri="{BB962C8B-B14F-4D97-AF65-F5344CB8AC3E}">
        <p14:creationId xmlns:p14="http://schemas.microsoft.com/office/powerpoint/2010/main" val="42187953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Linda</a:t>
            </a:r>
            <a:endParaRPr lang="en-US" dirty="0"/>
          </a:p>
        </p:txBody>
      </p:sp>
      <p:sp>
        <p:nvSpPr>
          <p:cNvPr id="4" name="Slide Number Placeholder 3"/>
          <p:cNvSpPr>
            <a:spLocks noGrp="1"/>
          </p:cNvSpPr>
          <p:nvPr>
            <p:ph type="sldNum" sz="quarter" idx="10"/>
          </p:nvPr>
        </p:nvSpPr>
        <p:spPr/>
        <p:txBody>
          <a:bodyPr/>
          <a:lstStyle/>
          <a:p>
            <a:fld id="{BB3087D5-682D-4E88-8A89-96E9840EB68A}" type="slidenum">
              <a:rPr lang="en-US" smtClean="0"/>
              <a:t>13</a:t>
            </a:fld>
            <a:endParaRPr lang="en-US"/>
          </a:p>
        </p:txBody>
      </p:sp>
    </p:spTree>
    <p:extLst>
      <p:ext uri="{BB962C8B-B14F-4D97-AF65-F5344CB8AC3E}">
        <p14:creationId xmlns:p14="http://schemas.microsoft.com/office/powerpoint/2010/main" val="2456860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Kayla</a:t>
            </a:r>
            <a:endParaRPr lang="en-US" dirty="0"/>
          </a:p>
        </p:txBody>
      </p:sp>
      <p:sp>
        <p:nvSpPr>
          <p:cNvPr id="4" name="Slide Number Placeholder 3"/>
          <p:cNvSpPr>
            <a:spLocks noGrp="1"/>
          </p:cNvSpPr>
          <p:nvPr>
            <p:ph type="sldNum" sz="quarter" idx="10"/>
          </p:nvPr>
        </p:nvSpPr>
        <p:spPr/>
        <p:txBody>
          <a:bodyPr/>
          <a:lstStyle/>
          <a:p>
            <a:fld id="{BB3087D5-682D-4E88-8A89-96E9840EB68A}" type="slidenum">
              <a:rPr lang="en-US" smtClean="0"/>
              <a:t>14</a:t>
            </a:fld>
            <a:endParaRPr lang="en-US"/>
          </a:p>
        </p:txBody>
      </p:sp>
    </p:spTree>
    <p:extLst>
      <p:ext uri="{BB962C8B-B14F-4D97-AF65-F5344CB8AC3E}">
        <p14:creationId xmlns:p14="http://schemas.microsoft.com/office/powerpoint/2010/main" val="14568648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Kayla</a:t>
            </a:r>
            <a:endParaRPr lang="en-US" dirty="0"/>
          </a:p>
        </p:txBody>
      </p:sp>
      <p:sp>
        <p:nvSpPr>
          <p:cNvPr id="4" name="Slide Number Placeholder 3"/>
          <p:cNvSpPr>
            <a:spLocks noGrp="1"/>
          </p:cNvSpPr>
          <p:nvPr>
            <p:ph type="sldNum" sz="quarter" idx="10"/>
          </p:nvPr>
        </p:nvSpPr>
        <p:spPr/>
        <p:txBody>
          <a:bodyPr/>
          <a:lstStyle/>
          <a:p>
            <a:fld id="{BB3087D5-682D-4E88-8A89-96E9840EB68A}" type="slidenum">
              <a:rPr lang="en-US" smtClean="0"/>
              <a:t>15</a:t>
            </a:fld>
            <a:endParaRPr lang="en-US"/>
          </a:p>
        </p:txBody>
      </p:sp>
    </p:spTree>
    <p:extLst>
      <p:ext uri="{BB962C8B-B14F-4D97-AF65-F5344CB8AC3E}">
        <p14:creationId xmlns:p14="http://schemas.microsoft.com/office/powerpoint/2010/main" val="23988684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Linda</a:t>
            </a:r>
            <a:endParaRPr lang="en-US" dirty="0"/>
          </a:p>
        </p:txBody>
      </p:sp>
      <p:sp>
        <p:nvSpPr>
          <p:cNvPr id="4" name="Slide Number Placeholder 3"/>
          <p:cNvSpPr>
            <a:spLocks noGrp="1"/>
          </p:cNvSpPr>
          <p:nvPr>
            <p:ph type="sldNum" sz="quarter" idx="10"/>
          </p:nvPr>
        </p:nvSpPr>
        <p:spPr/>
        <p:txBody>
          <a:bodyPr/>
          <a:lstStyle/>
          <a:p>
            <a:fld id="{BB3087D5-682D-4E88-8A89-96E9840EB68A}" type="slidenum">
              <a:rPr lang="en-US" smtClean="0"/>
              <a:t>16</a:t>
            </a:fld>
            <a:endParaRPr lang="en-US"/>
          </a:p>
        </p:txBody>
      </p:sp>
    </p:spTree>
    <p:extLst>
      <p:ext uri="{BB962C8B-B14F-4D97-AF65-F5344CB8AC3E}">
        <p14:creationId xmlns:p14="http://schemas.microsoft.com/office/powerpoint/2010/main" val="3704995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Linda</a:t>
            </a:r>
            <a:endParaRPr lang="en-US" dirty="0"/>
          </a:p>
        </p:txBody>
      </p:sp>
      <p:sp>
        <p:nvSpPr>
          <p:cNvPr id="4" name="Slide Number Placeholder 3"/>
          <p:cNvSpPr>
            <a:spLocks noGrp="1"/>
          </p:cNvSpPr>
          <p:nvPr>
            <p:ph type="sldNum" sz="quarter" idx="10"/>
          </p:nvPr>
        </p:nvSpPr>
        <p:spPr/>
        <p:txBody>
          <a:bodyPr/>
          <a:lstStyle/>
          <a:p>
            <a:fld id="{BB3087D5-682D-4E88-8A89-96E9840EB68A}" type="slidenum">
              <a:rPr lang="en-US" smtClean="0"/>
              <a:t>17</a:t>
            </a:fld>
            <a:endParaRPr lang="en-US"/>
          </a:p>
        </p:txBody>
      </p:sp>
    </p:spTree>
    <p:extLst>
      <p:ext uri="{BB962C8B-B14F-4D97-AF65-F5344CB8AC3E}">
        <p14:creationId xmlns:p14="http://schemas.microsoft.com/office/powerpoint/2010/main" val="4790061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Linda</a:t>
            </a:r>
            <a:endParaRPr lang="en-US" dirty="0"/>
          </a:p>
        </p:txBody>
      </p:sp>
      <p:sp>
        <p:nvSpPr>
          <p:cNvPr id="4" name="Slide Number Placeholder 3"/>
          <p:cNvSpPr>
            <a:spLocks noGrp="1"/>
          </p:cNvSpPr>
          <p:nvPr>
            <p:ph type="sldNum" sz="quarter" idx="10"/>
          </p:nvPr>
        </p:nvSpPr>
        <p:spPr/>
        <p:txBody>
          <a:bodyPr/>
          <a:lstStyle/>
          <a:p>
            <a:fld id="{BB3087D5-682D-4E88-8A89-96E9840EB68A}" type="slidenum">
              <a:rPr lang="en-US" smtClean="0"/>
              <a:t>18</a:t>
            </a:fld>
            <a:endParaRPr lang="en-US"/>
          </a:p>
        </p:txBody>
      </p:sp>
    </p:spTree>
    <p:extLst>
      <p:ext uri="{BB962C8B-B14F-4D97-AF65-F5344CB8AC3E}">
        <p14:creationId xmlns:p14="http://schemas.microsoft.com/office/powerpoint/2010/main" val="20039896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Gretchen</a:t>
            </a:r>
            <a:endParaRPr lang="en-US" dirty="0"/>
          </a:p>
        </p:txBody>
      </p:sp>
      <p:sp>
        <p:nvSpPr>
          <p:cNvPr id="4" name="Slide Number Placeholder 3"/>
          <p:cNvSpPr>
            <a:spLocks noGrp="1"/>
          </p:cNvSpPr>
          <p:nvPr>
            <p:ph type="sldNum" sz="quarter" idx="10"/>
          </p:nvPr>
        </p:nvSpPr>
        <p:spPr/>
        <p:txBody>
          <a:bodyPr/>
          <a:lstStyle/>
          <a:p>
            <a:fld id="{BB3087D5-682D-4E88-8A89-96E9840EB68A}" type="slidenum">
              <a:rPr lang="en-US" smtClean="0"/>
              <a:t>19</a:t>
            </a:fld>
            <a:endParaRPr lang="en-US"/>
          </a:p>
        </p:txBody>
      </p:sp>
    </p:spTree>
    <p:extLst>
      <p:ext uri="{BB962C8B-B14F-4D97-AF65-F5344CB8AC3E}">
        <p14:creationId xmlns:p14="http://schemas.microsoft.com/office/powerpoint/2010/main" val="5728682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3/20/2017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3/20/2017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3/20/2017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package" Target="../embeddings/Microsoft_Word_Document2.docx"/><Relationship Id="rId18" Type="http://schemas.openxmlformats.org/officeDocument/2006/relationships/oleObject" Target="../embeddings/oleObject4.bin"/><Relationship Id="rId3" Type="http://schemas.openxmlformats.org/officeDocument/2006/relationships/notesSlide" Target="../notesSlides/notesSlide6.xml"/><Relationship Id="rId7" Type="http://schemas.openxmlformats.org/officeDocument/2006/relationships/diagramColors" Target="../diagrams/colors1.xml"/><Relationship Id="rId12" Type="http://schemas.openxmlformats.org/officeDocument/2006/relationships/oleObject" Target="../embeddings/oleObject2.bin"/><Relationship Id="rId17" Type="http://schemas.openxmlformats.org/officeDocument/2006/relationships/image" Target="../media/image7.emf"/><Relationship Id="rId2" Type="http://schemas.openxmlformats.org/officeDocument/2006/relationships/slideLayout" Target="../slideLayouts/slideLayout7.xml"/><Relationship Id="rId16" Type="http://schemas.openxmlformats.org/officeDocument/2006/relationships/package" Target="../embeddings/Microsoft_Word_Document3.docx"/><Relationship Id="rId20" Type="http://schemas.openxmlformats.org/officeDocument/2006/relationships/image" Target="../media/image8.emf"/><Relationship Id="rId1" Type="http://schemas.openxmlformats.org/officeDocument/2006/relationships/vmlDrawing" Target="../drawings/vmlDrawing1.vml"/><Relationship Id="rId6" Type="http://schemas.openxmlformats.org/officeDocument/2006/relationships/diagramQuickStyle" Target="../diagrams/quickStyle1.xml"/><Relationship Id="rId11" Type="http://schemas.openxmlformats.org/officeDocument/2006/relationships/image" Target="../media/image5.emf"/><Relationship Id="rId5" Type="http://schemas.openxmlformats.org/officeDocument/2006/relationships/diagramLayout" Target="../diagrams/layout1.xml"/><Relationship Id="rId15" Type="http://schemas.openxmlformats.org/officeDocument/2006/relationships/oleObject" Target="../embeddings/oleObject3.bin"/><Relationship Id="rId10" Type="http://schemas.openxmlformats.org/officeDocument/2006/relationships/package" Target="../embeddings/Microsoft_Word_Document1.docx"/><Relationship Id="rId19" Type="http://schemas.openxmlformats.org/officeDocument/2006/relationships/package" Target="../embeddings/Microsoft_Word_Document4.docx"/><Relationship Id="rId4" Type="http://schemas.openxmlformats.org/officeDocument/2006/relationships/diagramData" Target="../diagrams/data1.xml"/><Relationship Id="rId9" Type="http://schemas.openxmlformats.org/officeDocument/2006/relationships/oleObject" Target="../embeddings/oleObject1.bin"/><Relationship Id="rId14" Type="http://schemas.openxmlformats.org/officeDocument/2006/relationships/image" Target="../media/image6.emf"/></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0.emf"/><Relationship Id="rId5" Type="http://schemas.openxmlformats.org/officeDocument/2006/relationships/package" Target="../embeddings/Microsoft_Visio_Drawing5.vsdx"/><Relationship Id="rId4" Type="http://schemas.openxmlformats.org/officeDocument/2006/relationships/oleObject" Target="../embeddings/oleObject5.bin"/></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8.xml"/><Relationship Id="rId1" Type="http://schemas.openxmlformats.org/officeDocument/2006/relationships/vmlDrawing" Target="../drawings/vmlDrawing3.vml"/><Relationship Id="rId6" Type="http://schemas.openxmlformats.org/officeDocument/2006/relationships/image" Target="../media/image13.emf"/><Relationship Id="rId5" Type="http://schemas.openxmlformats.org/officeDocument/2006/relationships/package" Target="../embeddings/Microsoft_Word_Document6.docx"/><Relationship Id="rId4" Type="http://schemas.openxmlformats.org/officeDocument/2006/relationships/oleObject" Target="../embeddings/oleObject6.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8.xml"/><Relationship Id="rId1" Type="http://schemas.openxmlformats.org/officeDocument/2006/relationships/vmlDrawing" Target="../drawings/vmlDrawing4.vml"/><Relationship Id="rId6" Type="http://schemas.openxmlformats.org/officeDocument/2006/relationships/image" Target="../media/image14.emf"/><Relationship Id="rId5" Type="http://schemas.openxmlformats.org/officeDocument/2006/relationships/package" Target="../embeddings/Microsoft_Word_Document7.docx"/><Relationship Id="rId4" Type="http://schemas.openxmlformats.org/officeDocument/2006/relationships/oleObject" Target="../embeddings/oleObject7.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8.xml"/><Relationship Id="rId1" Type="http://schemas.openxmlformats.org/officeDocument/2006/relationships/vmlDrawing" Target="../drawings/vmlDrawing5.vml"/><Relationship Id="rId6" Type="http://schemas.openxmlformats.org/officeDocument/2006/relationships/image" Target="../media/image15.emf"/><Relationship Id="rId5" Type="http://schemas.openxmlformats.org/officeDocument/2006/relationships/package" Target="../embeddings/Microsoft_Word_Document8.docx"/><Relationship Id="rId4" Type="http://schemas.openxmlformats.org/officeDocument/2006/relationships/oleObject" Target="../embeddings/oleObject8.bin"/></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hyperlink" Target="http://www.jccc.edu/admissions/apply/selective-admissions/actts-apply.html"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4207" y="2404534"/>
            <a:ext cx="9285402" cy="1646302"/>
          </a:xfrm>
        </p:spPr>
        <p:txBody>
          <a:bodyPr/>
          <a:lstStyle/>
          <a:p>
            <a:r>
              <a:rPr lang="en-US" sz="3600" dirty="0"/>
              <a:t>Roadmap for Intrusively Engaging Students: </a:t>
            </a:r>
            <a:br>
              <a:rPr lang="en-US" sz="3600" dirty="0"/>
            </a:br>
            <a:r>
              <a:rPr lang="en-US" sz="3200" dirty="0"/>
              <a:t>Program Completion and Beyond</a:t>
            </a:r>
            <a:endParaRPr lang="en-US" sz="3600" dirty="0"/>
          </a:p>
        </p:txBody>
      </p:sp>
      <p:sp>
        <p:nvSpPr>
          <p:cNvPr id="3" name="Subtitle 2"/>
          <p:cNvSpPr>
            <a:spLocks noGrp="1"/>
          </p:cNvSpPr>
          <p:nvPr>
            <p:ph type="subTitle" idx="1"/>
          </p:nvPr>
        </p:nvSpPr>
        <p:spPr>
          <a:xfrm>
            <a:off x="1942673" y="4050836"/>
            <a:ext cx="7766936" cy="1096899"/>
          </a:xfrm>
        </p:spPr>
        <p:txBody>
          <a:bodyPr>
            <a:normAutofit/>
          </a:bodyPr>
          <a:lstStyle/>
          <a:p>
            <a:r>
              <a:rPr lang="en-US" sz="1600" dirty="0"/>
              <a:t>Johnson County Community College </a:t>
            </a:r>
            <a:endParaRPr lang="en-US" sz="1600" dirty="0" smtClean="0"/>
          </a:p>
          <a:p>
            <a:r>
              <a:rPr lang="en-US" sz="1600" dirty="0" smtClean="0"/>
              <a:t>March </a:t>
            </a:r>
            <a:r>
              <a:rPr lang="en-US" sz="1600" dirty="0"/>
              <a:t>14, 2017</a:t>
            </a:r>
          </a:p>
        </p:txBody>
      </p:sp>
      <p:sp>
        <p:nvSpPr>
          <p:cNvPr id="5" name="TextBox 4"/>
          <p:cNvSpPr txBox="1"/>
          <p:nvPr/>
        </p:nvSpPr>
        <p:spPr>
          <a:xfrm>
            <a:off x="765083" y="6273225"/>
            <a:ext cx="8306874" cy="584775"/>
          </a:xfrm>
          <a:prstGeom prst="rect">
            <a:avLst/>
          </a:prstGeom>
          <a:noFill/>
        </p:spPr>
        <p:txBody>
          <a:bodyPr wrap="square" rtlCol="0">
            <a:spAutoFit/>
          </a:bodyPr>
          <a:lstStyle/>
          <a:p>
            <a:pPr algn="just"/>
            <a:r>
              <a:rPr lang="en-US" sz="800" i="1" dirty="0"/>
              <a:t>This workforce product was funded by a grant awarded by the U.S. Department of Labor’s Employment and Training Administration. The product was created by the grantee and does not necessarily reflect the official position of the U.S. Department of Labor. The U.S. Department of Labor makes no guarantees, warranties, or assurances of any kind, expressed or implied, with respect to such information, including any information on linked sites and including, but not limited to, accuracy of the information or its completeness, timeliness, usefulness, adequacy, continued availability, or ownership. </a:t>
            </a:r>
            <a:endParaRPr lang="en-US" sz="800" b="1" dirty="0"/>
          </a:p>
        </p:txBody>
      </p:sp>
      <p:sp>
        <p:nvSpPr>
          <p:cNvPr id="4" name="TextBox 3"/>
          <p:cNvSpPr txBox="1"/>
          <p:nvPr/>
        </p:nvSpPr>
        <p:spPr>
          <a:xfrm>
            <a:off x="655735" y="2570310"/>
            <a:ext cx="6880410" cy="369332"/>
          </a:xfrm>
          <a:prstGeom prst="rect">
            <a:avLst/>
          </a:prstGeom>
          <a:noFill/>
        </p:spPr>
        <p:txBody>
          <a:bodyPr wrap="none" rtlCol="0">
            <a:spAutoFit/>
          </a:bodyPr>
          <a:lstStyle/>
          <a:p>
            <a:r>
              <a:rPr lang="en-US" dirty="0"/>
              <a:t>League of Innovation </a:t>
            </a:r>
            <a:r>
              <a:rPr lang="en-US" dirty="0" smtClean="0"/>
              <a:t>in the Community College 2017 </a:t>
            </a:r>
            <a:r>
              <a:rPr lang="en-US" dirty="0"/>
              <a:t>conference</a:t>
            </a:r>
          </a:p>
        </p:txBody>
      </p:sp>
    </p:spTree>
    <p:extLst>
      <p:ext uri="{BB962C8B-B14F-4D97-AF65-F5344CB8AC3E}">
        <p14:creationId xmlns:p14="http://schemas.microsoft.com/office/powerpoint/2010/main" val="28087554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14400"/>
          </a:xfrm>
        </p:spPr>
        <p:txBody>
          <a:bodyPr/>
          <a:lstStyle/>
          <a:p>
            <a:pPr algn="ctr"/>
            <a:r>
              <a:rPr lang="en-US" b="1" dirty="0">
                <a:solidFill>
                  <a:srgbClr val="92D050"/>
                </a:solidFill>
              </a:rPr>
              <a:t>ACTTS Grant Team</a:t>
            </a:r>
            <a:endParaRPr lang="en-US" dirty="0"/>
          </a:p>
        </p:txBody>
      </p:sp>
      <p:sp>
        <p:nvSpPr>
          <p:cNvPr id="3" name="Content Placeholder 2"/>
          <p:cNvSpPr>
            <a:spLocks noGrp="1"/>
          </p:cNvSpPr>
          <p:nvPr>
            <p:ph idx="1"/>
          </p:nvPr>
        </p:nvSpPr>
        <p:spPr>
          <a:xfrm>
            <a:off x="677334" y="1855789"/>
            <a:ext cx="8596668" cy="2836414"/>
          </a:xfrm>
        </p:spPr>
        <p:txBody>
          <a:bodyPr>
            <a:normAutofit/>
          </a:bodyPr>
          <a:lstStyle/>
          <a:p>
            <a:pPr marL="0" indent="0" algn="ctr">
              <a:buNone/>
            </a:pPr>
            <a:r>
              <a:rPr lang="en-US" b="1" dirty="0" smtClean="0">
                <a:solidFill>
                  <a:schemeClr val="tx1"/>
                </a:solidFill>
              </a:rPr>
              <a:t>Deb Elder, </a:t>
            </a:r>
            <a:r>
              <a:rPr lang="en-US" b="1" dirty="0" err="1" smtClean="0">
                <a:solidFill>
                  <a:schemeClr val="tx1"/>
                </a:solidFill>
              </a:rPr>
              <a:t>Ed.D</a:t>
            </a:r>
            <a:r>
              <a:rPr lang="en-US" b="1" dirty="0" smtClean="0">
                <a:solidFill>
                  <a:schemeClr val="tx1"/>
                </a:solidFill>
              </a:rPr>
              <a:t>., </a:t>
            </a:r>
            <a:r>
              <a:rPr lang="en-US" dirty="0">
                <a:solidFill>
                  <a:schemeClr val="bg1">
                    <a:lumMod val="50000"/>
                  </a:schemeClr>
                </a:solidFill>
              </a:rPr>
              <a:t>Asst. Dean, Comp </a:t>
            </a:r>
            <a:r>
              <a:rPr lang="en-US" dirty="0" err="1">
                <a:solidFill>
                  <a:schemeClr val="bg1">
                    <a:lumMod val="50000"/>
                  </a:schemeClr>
                </a:solidFill>
              </a:rPr>
              <a:t>Sci</a:t>
            </a:r>
            <a:r>
              <a:rPr lang="en-US" dirty="0">
                <a:solidFill>
                  <a:schemeClr val="bg1">
                    <a:lumMod val="50000"/>
                  </a:schemeClr>
                </a:solidFill>
              </a:rPr>
              <a:t>/Info Tech</a:t>
            </a:r>
            <a:endParaRPr lang="en-US" dirty="0" smtClean="0">
              <a:solidFill>
                <a:schemeClr val="bg1">
                  <a:lumMod val="50000"/>
                </a:schemeClr>
              </a:solidFill>
            </a:endParaRPr>
          </a:p>
          <a:p>
            <a:pPr marL="0" indent="0">
              <a:buNone/>
            </a:pPr>
            <a:r>
              <a:rPr lang="en-US" b="1" dirty="0" smtClean="0">
                <a:solidFill>
                  <a:schemeClr val="tx1"/>
                </a:solidFill>
              </a:rPr>
              <a:t>                         Gretchen Sherk, </a:t>
            </a:r>
            <a:r>
              <a:rPr lang="en-US" dirty="0" smtClean="0">
                <a:solidFill>
                  <a:schemeClr val="bg1">
                    <a:lumMod val="50000"/>
                  </a:schemeClr>
                </a:solidFill>
              </a:rPr>
              <a:t>Grant Program Director</a:t>
            </a:r>
          </a:p>
          <a:p>
            <a:pPr marL="0" indent="0">
              <a:buNone/>
            </a:pPr>
            <a:r>
              <a:rPr lang="en-US" b="1" dirty="0" smtClean="0">
                <a:solidFill>
                  <a:schemeClr val="bg1">
                    <a:lumMod val="50000"/>
                  </a:schemeClr>
                </a:solidFill>
              </a:rPr>
              <a:t>				    </a:t>
            </a:r>
            <a:r>
              <a:rPr lang="en-US" b="1" dirty="0" smtClean="0">
                <a:solidFill>
                  <a:schemeClr val="tx1"/>
                </a:solidFill>
              </a:rPr>
              <a:t>Linda Dubar, </a:t>
            </a:r>
            <a:r>
              <a:rPr lang="en-US" dirty="0" smtClean="0">
                <a:solidFill>
                  <a:schemeClr val="bg1">
                    <a:lumMod val="50000"/>
                  </a:schemeClr>
                </a:solidFill>
              </a:rPr>
              <a:t>Career Coach</a:t>
            </a:r>
          </a:p>
          <a:p>
            <a:pPr marL="0" indent="0">
              <a:buNone/>
            </a:pPr>
            <a:r>
              <a:rPr lang="en-US" b="1" dirty="0" smtClean="0">
                <a:solidFill>
                  <a:schemeClr val="tx1"/>
                </a:solidFill>
              </a:rPr>
              <a:t>                             Kayla Harrity, </a:t>
            </a:r>
            <a:r>
              <a:rPr lang="en-US" dirty="0" smtClean="0">
                <a:solidFill>
                  <a:schemeClr val="bg1">
                    <a:lumMod val="50000"/>
                  </a:schemeClr>
                </a:solidFill>
              </a:rPr>
              <a:t>Career Coach</a:t>
            </a:r>
          </a:p>
          <a:p>
            <a:pPr marL="0" indent="0">
              <a:buNone/>
            </a:pPr>
            <a:r>
              <a:rPr lang="en-US" b="1" dirty="0" smtClean="0">
                <a:solidFill>
                  <a:schemeClr val="tx1"/>
                </a:solidFill>
              </a:rPr>
              <a:t>			       Denise Griffey, </a:t>
            </a:r>
            <a:r>
              <a:rPr lang="en-US" dirty="0" smtClean="0">
                <a:solidFill>
                  <a:schemeClr val="bg1">
                    <a:lumMod val="50000"/>
                  </a:schemeClr>
                </a:solidFill>
              </a:rPr>
              <a:t>Research</a:t>
            </a:r>
            <a:r>
              <a:rPr lang="en-US" dirty="0" smtClean="0">
                <a:solidFill>
                  <a:schemeClr val="tx1"/>
                </a:solidFill>
              </a:rPr>
              <a:t> </a:t>
            </a:r>
            <a:r>
              <a:rPr lang="en-US" dirty="0" smtClean="0">
                <a:solidFill>
                  <a:schemeClr val="bg1">
                    <a:lumMod val="50000"/>
                  </a:schemeClr>
                </a:solidFill>
              </a:rPr>
              <a:t>Data Analyst</a:t>
            </a:r>
          </a:p>
          <a:p>
            <a:pPr marL="0" indent="0">
              <a:buNone/>
            </a:pPr>
            <a:r>
              <a:rPr lang="en-US" b="1" dirty="0" smtClean="0">
                <a:solidFill>
                  <a:schemeClr val="tx1"/>
                </a:solidFill>
              </a:rPr>
              <a:t>			     Mindi Schwartz, </a:t>
            </a:r>
            <a:r>
              <a:rPr lang="en-US" dirty="0" smtClean="0">
                <a:solidFill>
                  <a:schemeClr val="bg1">
                    <a:lumMod val="50000"/>
                  </a:schemeClr>
                </a:solidFill>
              </a:rPr>
              <a:t>Research</a:t>
            </a:r>
            <a:r>
              <a:rPr lang="en-US" b="1" dirty="0" smtClean="0">
                <a:solidFill>
                  <a:schemeClr val="tx1"/>
                </a:solidFill>
              </a:rPr>
              <a:t> </a:t>
            </a:r>
            <a:r>
              <a:rPr lang="en-US" dirty="0" smtClean="0">
                <a:solidFill>
                  <a:schemeClr val="bg1">
                    <a:lumMod val="50000"/>
                  </a:schemeClr>
                </a:solidFill>
              </a:rPr>
              <a:t>Data Analyst</a:t>
            </a:r>
          </a:p>
          <a:p>
            <a:pPr marL="0" indent="0">
              <a:buNone/>
            </a:pPr>
            <a:r>
              <a:rPr lang="en-US" b="1" dirty="0" smtClean="0">
                <a:solidFill>
                  <a:schemeClr val="tx1"/>
                </a:solidFill>
              </a:rPr>
              <a:t>				Debbie Herrig</a:t>
            </a:r>
            <a:r>
              <a:rPr lang="en-US" b="1" smtClean="0">
                <a:solidFill>
                  <a:schemeClr val="tx1"/>
                </a:solidFill>
              </a:rPr>
              <a:t>, </a:t>
            </a:r>
            <a:r>
              <a:rPr lang="en-US" smtClean="0">
                <a:solidFill>
                  <a:schemeClr val="bg1">
                    <a:lumMod val="50000"/>
                  </a:schemeClr>
                </a:solidFill>
              </a:rPr>
              <a:t>Administrative </a:t>
            </a:r>
            <a:r>
              <a:rPr lang="en-US" dirty="0" smtClean="0">
                <a:solidFill>
                  <a:schemeClr val="bg1">
                    <a:lumMod val="50000"/>
                  </a:schemeClr>
                </a:solidFill>
              </a:rPr>
              <a:t>Assistant</a:t>
            </a:r>
          </a:p>
          <a:p>
            <a:pPr marL="0" indent="0">
              <a:buNone/>
            </a:pPr>
            <a:endParaRPr lang="en-US" b="1" dirty="0" smtClean="0">
              <a:solidFill>
                <a:schemeClr val="tx1"/>
              </a:solidFill>
            </a:endParaRPr>
          </a:p>
          <a:p>
            <a:pPr marL="0" indent="0">
              <a:buNone/>
            </a:pPr>
            <a:endParaRPr lang="en-US" b="1" dirty="0" smtClean="0">
              <a:solidFill>
                <a:schemeClr val="tx1"/>
              </a:solidFill>
            </a:endParaRPr>
          </a:p>
        </p:txBody>
      </p:sp>
      <p:sp>
        <p:nvSpPr>
          <p:cNvPr id="6" name="TextBox 5"/>
          <p:cNvSpPr txBox="1"/>
          <p:nvPr/>
        </p:nvSpPr>
        <p:spPr>
          <a:xfrm>
            <a:off x="822231" y="6273225"/>
            <a:ext cx="8306874" cy="584775"/>
          </a:xfrm>
          <a:prstGeom prst="rect">
            <a:avLst/>
          </a:prstGeom>
          <a:noFill/>
        </p:spPr>
        <p:txBody>
          <a:bodyPr wrap="square" rtlCol="0">
            <a:spAutoFit/>
          </a:bodyPr>
          <a:lstStyle/>
          <a:p>
            <a:pPr algn="just"/>
            <a:r>
              <a:rPr lang="en-US" sz="800" i="1" dirty="0"/>
              <a:t>This workforce product was funded by a grant awarded by the U.S. Department of Labor’s Employment and Training Administration. The product was created by the grantee and does not necessarily reflect the official position of the U.S. Department of Labor. The U.S. Department of Labor makes no guarantees, warranties, or assurances of any kind, expressed or implied, with respect to such information, including any information on linked sites and including, but not limited to, accuracy of the information or its completeness, timeliness, usefulness, adequacy, continued availability, or ownership. </a:t>
            </a:r>
            <a:endParaRPr lang="en-US" sz="800" b="1" dirty="0"/>
          </a:p>
        </p:txBody>
      </p:sp>
    </p:spTree>
    <p:extLst>
      <p:ext uri="{BB962C8B-B14F-4D97-AF65-F5344CB8AC3E}">
        <p14:creationId xmlns:p14="http://schemas.microsoft.com/office/powerpoint/2010/main" val="36064268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Where Is Kansas?!</a:t>
            </a:r>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02081" y="1270000"/>
            <a:ext cx="7668925" cy="4609102"/>
          </a:xfrm>
        </p:spPr>
      </p:pic>
      <p:sp>
        <p:nvSpPr>
          <p:cNvPr id="3" name="TextBox 2"/>
          <p:cNvSpPr txBox="1"/>
          <p:nvPr/>
        </p:nvSpPr>
        <p:spPr>
          <a:xfrm>
            <a:off x="822231" y="6273225"/>
            <a:ext cx="8306874" cy="584775"/>
          </a:xfrm>
          <a:prstGeom prst="rect">
            <a:avLst/>
          </a:prstGeom>
          <a:noFill/>
        </p:spPr>
        <p:txBody>
          <a:bodyPr wrap="square" rtlCol="0">
            <a:spAutoFit/>
          </a:bodyPr>
          <a:lstStyle/>
          <a:p>
            <a:pPr algn="just"/>
            <a:r>
              <a:rPr lang="en-US" sz="800" i="1" dirty="0"/>
              <a:t>This workforce product was funded by a grant awarded by the U.S. Department of Labor’s Employment and Training Administration. The product was created by the grantee and does not necessarily reflect the official position of the U.S. Department of Labor. The U.S. Department of Labor makes no guarantees, warranties, or assurances of any kind, expressed or implied, with respect to such information, including any information on linked sites and including, but not limited to, accuracy of the information or its completeness, timeliness, usefulness, adequacy, continued availability, or ownership. </a:t>
            </a:r>
            <a:endParaRPr lang="en-US" sz="800" b="1" dirty="0"/>
          </a:p>
        </p:txBody>
      </p:sp>
    </p:spTree>
    <p:extLst>
      <p:ext uri="{BB962C8B-B14F-4D97-AF65-F5344CB8AC3E}">
        <p14:creationId xmlns:p14="http://schemas.microsoft.com/office/powerpoint/2010/main" val="8816046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Virtual Tour of JCCC</a:t>
            </a:r>
          </a:p>
        </p:txBody>
      </p:sp>
      <p:pic>
        <p:nvPicPr>
          <p:cNvPr id="5" name="shortVideo">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737607" y="1371600"/>
            <a:ext cx="8456826" cy="4756600"/>
          </a:xfrm>
        </p:spPr>
      </p:pic>
      <p:sp>
        <p:nvSpPr>
          <p:cNvPr id="6" name="TextBox 5"/>
          <p:cNvSpPr txBox="1"/>
          <p:nvPr/>
        </p:nvSpPr>
        <p:spPr>
          <a:xfrm>
            <a:off x="812583" y="6273225"/>
            <a:ext cx="8306874" cy="584775"/>
          </a:xfrm>
          <a:prstGeom prst="rect">
            <a:avLst/>
          </a:prstGeom>
          <a:noFill/>
        </p:spPr>
        <p:txBody>
          <a:bodyPr wrap="square" rtlCol="0">
            <a:spAutoFit/>
          </a:bodyPr>
          <a:lstStyle/>
          <a:p>
            <a:pPr algn="just"/>
            <a:r>
              <a:rPr lang="en-US" sz="800" i="1" dirty="0"/>
              <a:t>This workforce product was funded by a grant awarded by the U.S. Department of Labor’s Employment and Training Administration. The product was created by the grantee and does not necessarily reflect the official position of the U.S. Department of Labor. The U.S. Department of Labor makes no guarantees, warranties, or assurances of any kind, expressed or implied, with respect to such information, including any information on linked sites and including, but not limited to, accuracy of the information or its completeness, timeliness, usefulness, adequacy, continued availability, or ownership. </a:t>
            </a:r>
            <a:endParaRPr lang="en-US" sz="800" b="1" dirty="0"/>
          </a:p>
        </p:txBody>
      </p:sp>
    </p:spTree>
    <p:extLst>
      <p:ext uri="{BB962C8B-B14F-4D97-AF65-F5344CB8AC3E}">
        <p14:creationId xmlns:p14="http://schemas.microsoft.com/office/powerpoint/2010/main" val="146252086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100000">
                <p:cTn id="7" fill="hold" display="0">
                  <p:stCondLst>
                    <p:cond delay="indefinite"/>
                  </p:stCondLst>
                </p:cTn>
                <p:tgtEl>
                  <p:spTgt spid="5"/>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52530"/>
          </a:xfrm>
        </p:spPr>
        <p:txBody>
          <a:bodyPr>
            <a:normAutofit fontScale="90000"/>
          </a:bodyPr>
          <a:lstStyle/>
          <a:p>
            <a:r>
              <a:rPr lang="en-US" dirty="0" smtClean="0"/>
              <a:t>Johnson County Community College </a:t>
            </a:r>
            <a:r>
              <a:rPr lang="en-US" dirty="0"/>
              <a:t>Facts</a:t>
            </a:r>
            <a:br>
              <a:rPr lang="en-US" dirty="0"/>
            </a:br>
            <a:endParaRPr lang="en-US"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25631" y="2671482"/>
            <a:ext cx="6207852" cy="3600068"/>
          </a:xfrm>
        </p:spPr>
      </p:pic>
      <p:sp>
        <p:nvSpPr>
          <p:cNvPr id="5" name="TextBox 4"/>
          <p:cNvSpPr txBox="1"/>
          <p:nvPr/>
        </p:nvSpPr>
        <p:spPr>
          <a:xfrm>
            <a:off x="822231" y="6271551"/>
            <a:ext cx="8306874" cy="584775"/>
          </a:xfrm>
          <a:prstGeom prst="rect">
            <a:avLst/>
          </a:prstGeom>
          <a:noFill/>
        </p:spPr>
        <p:txBody>
          <a:bodyPr wrap="square" rtlCol="0">
            <a:spAutoFit/>
          </a:bodyPr>
          <a:lstStyle/>
          <a:p>
            <a:pPr algn="just"/>
            <a:r>
              <a:rPr lang="en-US" sz="800" i="1" dirty="0"/>
              <a:t>This workforce product was funded by a grant awarded by the U.S. Department of Labor’s Employment and Training Administration. The product was created by the grantee and does not necessarily reflect the official position of the U.S. Department of Labor. The U.S. Department of Labor makes no guarantees, warranties, or assurances of any kind, expressed or implied, with respect to such information, including any information on linked sites and including, but not limited to, accuracy of the information or its completeness, timeliness, usefulness, adequacy, continued availability, or ownership. </a:t>
            </a:r>
            <a:endParaRPr lang="en-US" sz="800" b="1" dirty="0"/>
          </a:p>
        </p:txBody>
      </p:sp>
      <p:sp>
        <p:nvSpPr>
          <p:cNvPr id="7" name="TextBox 6"/>
          <p:cNvSpPr txBox="1"/>
          <p:nvPr/>
        </p:nvSpPr>
        <p:spPr>
          <a:xfrm>
            <a:off x="822231" y="1262130"/>
            <a:ext cx="6514925" cy="1477328"/>
          </a:xfrm>
          <a:prstGeom prst="rect">
            <a:avLst/>
          </a:prstGeom>
          <a:noFill/>
        </p:spPr>
        <p:txBody>
          <a:bodyPr wrap="none" rtlCol="0">
            <a:spAutoFit/>
          </a:bodyPr>
          <a:lstStyle/>
          <a:p>
            <a:pPr marL="285750" indent="-285750">
              <a:buClr>
                <a:schemeClr val="accent1"/>
              </a:buClr>
              <a:buFont typeface="Wingdings" panose="05000000000000000000" pitchFamily="2" charset="2"/>
              <a:buChar char="Ø"/>
            </a:pPr>
            <a:r>
              <a:rPr lang="en-US" dirty="0" smtClean="0"/>
              <a:t>48 programs of </a:t>
            </a:r>
            <a:r>
              <a:rPr lang="en-US" dirty="0"/>
              <a:t>study – 116 </a:t>
            </a:r>
            <a:r>
              <a:rPr lang="en-US" dirty="0" smtClean="0"/>
              <a:t>degree and certificate options</a:t>
            </a:r>
          </a:p>
          <a:p>
            <a:pPr marL="285750" indent="-285750">
              <a:buClr>
                <a:schemeClr val="accent1"/>
              </a:buClr>
              <a:buFont typeface="Wingdings" panose="05000000000000000000" pitchFamily="2" charset="2"/>
              <a:buChar char="Ø"/>
            </a:pPr>
            <a:r>
              <a:rPr lang="en-US" dirty="0" smtClean="0"/>
              <a:t>83% of program completers are employed</a:t>
            </a:r>
          </a:p>
          <a:p>
            <a:pPr marL="285750" indent="-285750">
              <a:buClr>
                <a:schemeClr val="accent1"/>
              </a:buClr>
              <a:buFont typeface="Wingdings" panose="05000000000000000000" pitchFamily="2" charset="2"/>
              <a:buChar char="Ø"/>
            </a:pPr>
            <a:r>
              <a:rPr lang="en-US" dirty="0" smtClean="0"/>
              <a:t>Fall 2016 Credit Enrollment – 19,139 Students</a:t>
            </a:r>
          </a:p>
          <a:p>
            <a:pPr marL="742950" lvl="1" indent="-285750">
              <a:buClr>
                <a:schemeClr val="accent1"/>
              </a:buClr>
              <a:buFont typeface="Wingdings" panose="05000000000000000000" pitchFamily="2" charset="2"/>
              <a:buChar char="Ø"/>
            </a:pPr>
            <a:r>
              <a:rPr lang="en-US" dirty="0" smtClean="0"/>
              <a:t>Full-Time – 32%</a:t>
            </a:r>
          </a:p>
          <a:p>
            <a:pPr marL="742950" lvl="1" indent="-285750">
              <a:buClr>
                <a:schemeClr val="accent1"/>
              </a:buClr>
              <a:buFont typeface="Wingdings" panose="05000000000000000000" pitchFamily="2" charset="2"/>
              <a:buChar char="Ø"/>
            </a:pPr>
            <a:r>
              <a:rPr lang="en-US" dirty="0" smtClean="0"/>
              <a:t>Part-Time - 68%	</a:t>
            </a:r>
          </a:p>
        </p:txBody>
      </p:sp>
    </p:spTree>
    <p:extLst>
      <p:ext uri="{BB962C8B-B14F-4D97-AF65-F5344CB8AC3E}">
        <p14:creationId xmlns:p14="http://schemas.microsoft.com/office/powerpoint/2010/main" val="6383368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455318"/>
            <a:ext cx="8596667" cy="395344"/>
          </a:xfrm>
        </p:spPr>
        <p:txBody>
          <a:bodyPr>
            <a:normAutofit fontScale="90000"/>
          </a:bodyPr>
          <a:lstStyle/>
          <a:p>
            <a:r>
              <a:rPr lang="en-US" dirty="0"/>
              <a:t>Aaron J. Monson</a:t>
            </a:r>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t="10242" b="10242"/>
          <a:stretch>
            <a:fillRect/>
          </a:stretch>
        </p:blipFill>
        <p:spPr/>
      </p:pic>
      <p:sp>
        <p:nvSpPr>
          <p:cNvPr id="4" name="Text Placeholder 3"/>
          <p:cNvSpPr>
            <a:spLocks noGrp="1"/>
          </p:cNvSpPr>
          <p:nvPr>
            <p:ph type="body" sz="half" idx="2"/>
          </p:nvPr>
        </p:nvSpPr>
        <p:spPr>
          <a:xfrm>
            <a:off x="677333" y="4850662"/>
            <a:ext cx="8596667" cy="1409251"/>
          </a:xfrm>
        </p:spPr>
        <p:txBody>
          <a:bodyPr>
            <a:normAutofit fontScale="92500" lnSpcReduction="20000"/>
          </a:bodyPr>
          <a:lstStyle/>
          <a:p>
            <a:r>
              <a:rPr lang="en-US" b="1" dirty="0"/>
              <a:t>“</a:t>
            </a:r>
            <a:r>
              <a:rPr lang="en-US" dirty="0"/>
              <a:t>I am a student at Johnson County Community College pursuing an Associates of Applied Science in Web Development &amp; Digital Media with an emphasis on Digital Media…In my past I was not a supporter of the educational system; after my high school graduation in 2008, I fought with the idea of college for years…I worked various positions with a variety of companies in multiple states. It wasn't until June of 2015, after a work force injury, that I knew an education was necessary to better my health, living conditions, as well as my wellbeing…As the first semester rolled forward, I was lined up with Kayla Harrity, my Career Coach, who motivated me to keep up my efforts…I began networking with other staff, faculty, and students. These conversations led to myself and others founding the Web Development Club (aka the Web Club) for Johnson County Community College…This also led to my involvement and eventual employment as the Marketing and Web Manager for the JCCC ECAV Student-Run Radio….I am scheduled to graduate in May of 2017 and I couldn’t be happier with my education up to this point.”</a:t>
            </a:r>
          </a:p>
        </p:txBody>
      </p:sp>
      <p:sp>
        <p:nvSpPr>
          <p:cNvPr id="6" name="TextBox 5"/>
          <p:cNvSpPr txBox="1"/>
          <p:nvPr/>
        </p:nvSpPr>
        <p:spPr>
          <a:xfrm>
            <a:off x="818525" y="6284764"/>
            <a:ext cx="8306874" cy="584775"/>
          </a:xfrm>
          <a:prstGeom prst="rect">
            <a:avLst/>
          </a:prstGeom>
          <a:noFill/>
        </p:spPr>
        <p:txBody>
          <a:bodyPr wrap="square" rtlCol="0">
            <a:spAutoFit/>
          </a:bodyPr>
          <a:lstStyle/>
          <a:p>
            <a:pPr algn="just"/>
            <a:r>
              <a:rPr lang="en-US" sz="800" i="1" dirty="0"/>
              <a:t>This workforce product was funded by a grant awarded by the U.S. Department of Labor’s Employment and Training Administration. The product was created by the grantee and does not necessarily reflect the official position of the U.S. Department of Labor. The U.S. Department of Labor makes no guarantees, warranties, or assurances of any kind, expressed or implied, with respect to such information, including any information on linked sites and including, but not limited to, accuracy of the information or its completeness, timeliness, usefulness, adequacy, continued availability, or ownership. </a:t>
            </a:r>
            <a:endParaRPr lang="en-US" sz="800" b="1" dirty="0"/>
          </a:p>
        </p:txBody>
      </p:sp>
    </p:spTree>
    <p:extLst>
      <p:ext uri="{BB962C8B-B14F-4D97-AF65-F5344CB8AC3E}">
        <p14:creationId xmlns:p14="http://schemas.microsoft.com/office/powerpoint/2010/main" val="25717536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descr="Circle Arrow Process" title="SmartArt"/>
          <p:cNvGraphicFramePr/>
          <p:nvPr>
            <p:extLst>
              <p:ext uri="{D42A27DB-BD31-4B8C-83A1-F6EECF244321}">
                <p14:modId xmlns:p14="http://schemas.microsoft.com/office/powerpoint/2010/main" val="1430640638"/>
              </p:ext>
            </p:extLst>
          </p:nvPr>
        </p:nvGraphicFramePr>
        <p:xfrm>
          <a:off x="580984" y="860273"/>
          <a:ext cx="8781957" cy="54130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962303572"/>
              </p:ext>
            </p:extLst>
          </p:nvPr>
        </p:nvGraphicFramePr>
        <p:xfrm>
          <a:off x="6266199" y="1097056"/>
          <a:ext cx="2745455" cy="2187707"/>
        </p:xfrm>
        <a:graphic>
          <a:graphicData uri="http://schemas.openxmlformats.org/presentationml/2006/ole">
            <mc:AlternateContent xmlns:mc="http://schemas.openxmlformats.org/markup-compatibility/2006">
              <mc:Choice xmlns:v="urn:schemas-microsoft-com:vml" Requires="v">
                <p:oleObj spid="_x0000_s7426" name="Document" r:id="rId10" imgW="2617268" imgH="2086767" progId="Word.Document.12">
                  <p:embed/>
                </p:oleObj>
              </mc:Choice>
              <mc:Fallback>
                <p:oleObj name="Document" r:id="rId10" imgW="2617268" imgH="2086767" progId="Word.Document.12">
                  <p:embed/>
                  <p:pic>
                    <p:nvPicPr>
                      <p:cNvPr id="0" name=""/>
                      <p:cNvPicPr/>
                      <p:nvPr/>
                    </p:nvPicPr>
                    <p:blipFill>
                      <a:blip r:embed="rId11"/>
                      <a:stretch>
                        <a:fillRect/>
                      </a:stretch>
                    </p:blipFill>
                    <p:spPr>
                      <a:xfrm>
                        <a:off x="6266199" y="1097056"/>
                        <a:ext cx="2745455" cy="2187707"/>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840440845"/>
              </p:ext>
            </p:extLst>
          </p:nvPr>
        </p:nvGraphicFramePr>
        <p:xfrm>
          <a:off x="5850605" y="3460769"/>
          <a:ext cx="3208337" cy="1306513"/>
        </p:xfrm>
        <a:graphic>
          <a:graphicData uri="http://schemas.openxmlformats.org/presentationml/2006/ole">
            <mc:AlternateContent xmlns:mc="http://schemas.openxmlformats.org/markup-compatibility/2006">
              <mc:Choice xmlns:v="urn:schemas-microsoft-com:vml" Requires="v">
                <p:oleObj spid="_x0000_s7427" name="Document" r:id="rId13" imgW="3208903" imgH="1306479" progId="Word.Document.12">
                  <p:embed/>
                </p:oleObj>
              </mc:Choice>
              <mc:Fallback>
                <p:oleObj name="Document" r:id="rId13" imgW="3208903" imgH="1306479" progId="Word.Document.12">
                  <p:embed/>
                  <p:pic>
                    <p:nvPicPr>
                      <p:cNvPr id="0" name=""/>
                      <p:cNvPicPr/>
                      <p:nvPr/>
                    </p:nvPicPr>
                    <p:blipFill>
                      <a:blip r:embed="rId14"/>
                      <a:stretch>
                        <a:fillRect/>
                      </a:stretch>
                    </p:blipFill>
                    <p:spPr>
                      <a:xfrm>
                        <a:off x="5850605" y="3460769"/>
                        <a:ext cx="3208337" cy="1306513"/>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823876483"/>
              </p:ext>
            </p:extLst>
          </p:nvPr>
        </p:nvGraphicFramePr>
        <p:xfrm>
          <a:off x="6359453" y="4928790"/>
          <a:ext cx="2505075" cy="1184275"/>
        </p:xfrm>
        <a:graphic>
          <a:graphicData uri="http://schemas.openxmlformats.org/presentationml/2006/ole">
            <mc:AlternateContent xmlns:mc="http://schemas.openxmlformats.org/markup-compatibility/2006">
              <mc:Choice xmlns:v="urn:schemas-microsoft-com:vml" Requires="v">
                <p:oleObj spid="_x0000_s7428" name="Document" r:id="rId16" imgW="2505073" imgH="1184109" progId="Word.Document.12">
                  <p:embed/>
                </p:oleObj>
              </mc:Choice>
              <mc:Fallback>
                <p:oleObj name="Document" r:id="rId16" imgW="2505073" imgH="1184109" progId="Word.Document.12">
                  <p:embed/>
                  <p:pic>
                    <p:nvPicPr>
                      <p:cNvPr id="0" name=""/>
                      <p:cNvPicPr/>
                      <p:nvPr/>
                    </p:nvPicPr>
                    <p:blipFill>
                      <a:blip r:embed="rId17"/>
                      <a:stretch>
                        <a:fillRect/>
                      </a:stretch>
                    </p:blipFill>
                    <p:spPr>
                      <a:xfrm>
                        <a:off x="6359453" y="4928790"/>
                        <a:ext cx="2505075" cy="1184275"/>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194323095"/>
              </p:ext>
            </p:extLst>
          </p:nvPr>
        </p:nvGraphicFramePr>
        <p:xfrm>
          <a:off x="457189" y="963751"/>
          <a:ext cx="2244725" cy="5613400"/>
        </p:xfrm>
        <a:graphic>
          <a:graphicData uri="http://schemas.openxmlformats.org/presentationml/2006/ole">
            <mc:AlternateContent xmlns:mc="http://schemas.openxmlformats.org/markup-compatibility/2006">
              <mc:Choice xmlns:v="urn:schemas-microsoft-com:vml" Requires="v">
                <p:oleObj spid="_x0000_s7429" name="Document" r:id="rId19" imgW="2244970" imgH="5613899" progId="Word.Document.12">
                  <p:embed/>
                </p:oleObj>
              </mc:Choice>
              <mc:Fallback>
                <p:oleObj name="Document" r:id="rId19" imgW="2244970" imgH="5613899" progId="Word.Document.12">
                  <p:embed/>
                  <p:pic>
                    <p:nvPicPr>
                      <p:cNvPr id="0" name=""/>
                      <p:cNvPicPr/>
                      <p:nvPr/>
                    </p:nvPicPr>
                    <p:blipFill>
                      <a:blip r:embed="rId20"/>
                      <a:stretch>
                        <a:fillRect/>
                      </a:stretch>
                    </p:blipFill>
                    <p:spPr>
                      <a:xfrm>
                        <a:off x="457189" y="963751"/>
                        <a:ext cx="2244725" cy="5613400"/>
                      </a:xfrm>
                      <a:prstGeom prst="rect">
                        <a:avLst/>
                      </a:prstGeom>
                    </p:spPr>
                  </p:pic>
                </p:oleObj>
              </mc:Fallback>
            </mc:AlternateContent>
          </a:graphicData>
        </a:graphic>
      </p:graphicFrame>
      <p:sp>
        <p:nvSpPr>
          <p:cNvPr id="11" name="TextBox 10"/>
          <p:cNvSpPr txBox="1"/>
          <p:nvPr/>
        </p:nvSpPr>
        <p:spPr>
          <a:xfrm>
            <a:off x="1335500" y="156411"/>
            <a:ext cx="6797843" cy="1077218"/>
          </a:xfrm>
          <a:prstGeom prst="rect">
            <a:avLst/>
          </a:prstGeom>
          <a:noFill/>
        </p:spPr>
        <p:txBody>
          <a:bodyPr wrap="square" rtlCol="0">
            <a:spAutoFit/>
          </a:bodyPr>
          <a:lstStyle/>
          <a:p>
            <a:pPr algn="ctr"/>
            <a:r>
              <a:rPr lang="en-US" sz="2800" b="1" dirty="0">
                <a:latin typeface="Times New Roman" panose="02020603050405020304" pitchFamily="18" charset="0"/>
              </a:rPr>
              <a:t>ACTTS Programs</a:t>
            </a:r>
          </a:p>
          <a:p>
            <a:pPr algn="ctr"/>
            <a:r>
              <a:rPr lang="en-US" dirty="0">
                <a:solidFill>
                  <a:srgbClr val="404040"/>
                </a:solidFill>
                <a:latin typeface="Times New Roman" panose="02020603050405020304" pitchFamily="18" charset="0"/>
              </a:rPr>
              <a:t>Purpose: Individualized Accelerated Student Learning in CS/IT</a:t>
            </a:r>
          </a:p>
          <a:p>
            <a:endParaRPr lang="en-US" dirty="0"/>
          </a:p>
        </p:txBody>
      </p:sp>
      <p:sp>
        <p:nvSpPr>
          <p:cNvPr id="12" name="TextBox 11"/>
          <p:cNvSpPr txBox="1"/>
          <p:nvPr/>
        </p:nvSpPr>
        <p:spPr>
          <a:xfrm>
            <a:off x="818525" y="6284764"/>
            <a:ext cx="8306874" cy="584775"/>
          </a:xfrm>
          <a:prstGeom prst="rect">
            <a:avLst/>
          </a:prstGeom>
          <a:noFill/>
        </p:spPr>
        <p:txBody>
          <a:bodyPr wrap="square" rtlCol="0">
            <a:spAutoFit/>
          </a:bodyPr>
          <a:lstStyle/>
          <a:p>
            <a:pPr algn="just"/>
            <a:r>
              <a:rPr lang="en-US" sz="800" i="1" dirty="0"/>
              <a:t>This workforce product was funded by a grant awarded by the U.S. Department of Labor’s Employment and Training Administration. The product was created by the grantee and does not necessarily reflect the official position of the U.S. Department of Labor. The U.S. Department of Labor makes no guarantees, warranties, or assurances of any kind, expressed or implied, with respect to such information, including any information on linked sites and including, but not limited to, accuracy of the information or its completeness, timeliness, usefulness, adequacy, continued availability, or ownership. </a:t>
            </a:r>
            <a:endParaRPr lang="en-US" sz="800" b="1" dirty="0"/>
          </a:p>
        </p:txBody>
      </p:sp>
    </p:spTree>
    <p:extLst>
      <p:ext uri="{BB962C8B-B14F-4D97-AF65-F5344CB8AC3E}">
        <p14:creationId xmlns:p14="http://schemas.microsoft.com/office/powerpoint/2010/main" val="11379006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988105114"/>
              </p:ext>
            </p:extLst>
          </p:nvPr>
        </p:nvGraphicFramePr>
        <p:xfrm>
          <a:off x="666576" y="609600"/>
          <a:ext cx="8596668" cy="132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Diagram 2"/>
          <p:cNvGraphicFramePr/>
          <p:nvPr>
            <p:extLst>
              <p:ext uri="{D42A27DB-BD31-4B8C-83A1-F6EECF244321}">
                <p14:modId xmlns:p14="http://schemas.microsoft.com/office/powerpoint/2010/main" val="4165901859"/>
              </p:ext>
            </p:extLst>
          </p:nvPr>
        </p:nvGraphicFramePr>
        <p:xfrm>
          <a:off x="2558015" y="2108499"/>
          <a:ext cx="4813790" cy="418472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5" name="TextBox 4"/>
          <p:cNvSpPr txBox="1"/>
          <p:nvPr/>
        </p:nvSpPr>
        <p:spPr>
          <a:xfrm>
            <a:off x="811473" y="6301558"/>
            <a:ext cx="8306874" cy="584775"/>
          </a:xfrm>
          <a:prstGeom prst="rect">
            <a:avLst/>
          </a:prstGeom>
          <a:noFill/>
        </p:spPr>
        <p:txBody>
          <a:bodyPr wrap="square" rtlCol="0">
            <a:spAutoFit/>
          </a:bodyPr>
          <a:lstStyle/>
          <a:p>
            <a:pPr algn="just"/>
            <a:r>
              <a:rPr lang="en-US" sz="800" i="1" dirty="0"/>
              <a:t>This workforce product was funded by a grant awarded by the U.S. Department of Labor’s Employment and Training Administration. The product was created by the grantee and does not necessarily reflect the official position of the U.S. Department of Labor. The U.S. Department of Labor makes no guarantees, warranties, or assurances of any kind, expressed or implied, with respect to such information, including any information on linked sites and including, but not limited to, accuracy of the information or its completeness, timeliness, usefulness, adequacy, continued availability, or ownership. </a:t>
            </a:r>
            <a:endParaRPr lang="en-US" sz="800" b="1" dirty="0"/>
          </a:p>
        </p:txBody>
      </p:sp>
    </p:spTree>
    <p:extLst>
      <p:ext uri="{BB962C8B-B14F-4D97-AF65-F5344CB8AC3E}">
        <p14:creationId xmlns:p14="http://schemas.microsoft.com/office/powerpoint/2010/main" val="39873663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Diagram 11"/>
          <p:cNvGraphicFramePr/>
          <p:nvPr>
            <p:extLst>
              <p:ext uri="{D42A27DB-BD31-4B8C-83A1-F6EECF244321}">
                <p14:modId xmlns:p14="http://schemas.microsoft.com/office/powerpoint/2010/main" val="2500168238"/>
              </p:ext>
            </p:extLst>
          </p:nvPr>
        </p:nvGraphicFramePr>
        <p:xfrm>
          <a:off x="855235" y="846563"/>
          <a:ext cx="7760731" cy="54266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1" name="Diagram 10"/>
          <p:cNvGraphicFramePr/>
          <p:nvPr>
            <p:extLst>
              <p:ext uri="{D42A27DB-BD31-4B8C-83A1-F6EECF244321}">
                <p14:modId xmlns:p14="http://schemas.microsoft.com/office/powerpoint/2010/main" val="287249383"/>
              </p:ext>
            </p:extLst>
          </p:nvPr>
        </p:nvGraphicFramePr>
        <p:xfrm>
          <a:off x="2262485" y="156510"/>
          <a:ext cx="5081610" cy="57171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cxnSp>
        <p:nvCxnSpPr>
          <p:cNvPr id="3" name="Straight Arrow Connector 2"/>
          <p:cNvCxnSpPr/>
          <p:nvPr/>
        </p:nvCxnSpPr>
        <p:spPr>
          <a:xfrm flipV="1">
            <a:off x="3321565" y="3429000"/>
            <a:ext cx="199017" cy="538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5973606" y="3429000"/>
            <a:ext cx="193637"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65083" y="6273225"/>
            <a:ext cx="8306874" cy="584775"/>
          </a:xfrm>
          <a:prstGeom prst="rect">
            <a:avLst/>
          </a:prstGeom>
          <a:noFill/>
        </p:spPr>
        <p:txBody>
          <a:bodyPr wrap="square" rtlCol="0">
            <a:spAutoFit/>
          </a:bodyPr>
          <a:lstStyle/>
          <a:p>
            <a:pPr algn="just"/>
            <a:r>
              <a:rPr lang="en-US" sz="800" i="1" dirty="0"/>
              <a:t>This workforce product was funded by a grant awarded by the U.S. Department of Labor’s Employment and Training Administration. The product was created by the grantee and does not necessarily reflect the official position of the U.S. Department of Labor. The U.S. Department of Labor makes no guarantees, warranties, or assurances of any kind, expressed or implied, with respect to such information, including any information on linked sites and including, but not limited to, accuracy of the information or its completeness, timeliness, usefulness, adequacy, continued availability, or ownership. </a:t>
            </a:r>
            <a:endParaRPr lang="en-US" sz="800" b="1" dirty="0"/>
          </a:p>
        </p:txBody>
      </p:sp>
    </p:spTree>
    <p:extLst>
      <p:ext uri="{BB962C8B-B14F-4D97-AF65-F5344CB8AC3E}">
        <p14:creationId xmlns:p14="http://schemas.microsoft.com/office/powerpoint/2010/main" val="39103826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4191386651"/>
              </p:ext>
            </p:extLst>
          </p:nvPr>
        </p:nvGraphicFramePr>
        <p:xfrm>
          <a:off x="666576" y="609600"/>
          <a:ext cx="8596668" cy="132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extLst>
              <p:ext uri="{D42A27DB-BD31-4B8C-83A1-F6EECF244321}">
                <p14:modId xmlns:p14="http://schemas.microsoft.com/office/powerpoint/2010/main" val="1813310801"/>
              </p:ext>
            </p:extLst>
          </p:nvPr>
        </p:nvGraphicFramePr>
        <p:xfrm>
          <a:off x="2558015" y="2485015"/>
          <a:ext cx="4813790" cy="314123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6" name="TextBox 5"/>
          <p:cNvSpPr txBox="1"/>
          <p:nvPr/>
        </p:nvSpPr>
        <p:spPr>
          <a:xfrm>
            <a:off x="765083" y="6273225"/>
            <a:ext cx="8306874" cy="584775"/>
          </a:xfrm>
          <a:prstGeom prst="rect">
            <a:avLst/>
          </a:prstGeom>
          <a:noFill/>
        </p:spPr>
        <p:txBody>
          <a:bodyPr wrap="square" rtlCol="0">
            <a:spAutoFit/>
          </a:bodyPr>
          <a:lstStyle/>
          <a:p>
            <a:pPr algn="just"/>
            <a:r>
              <a:rPr lang="en-US" sz="800" i="1" dirty="0"/>
              <a:t>This workforce product was funded by a grant awarded by the U.S. Department of Labor’s Employment and Training Administration. The product was created by the grantee and does not necessarily reflect the official position of the U.S. Department of Labor. The U.S. Department of Labor makes no guarantees, warranties, or assurances of any kind, expressed or implied, with respect to such information, including any information on linked sites and including, but not limited to, accuracy of the information or its completeness, timeliness, usefulness, adequacy, continued availability, or ownership. </a:t>
            </a:r>
            <a:endParaRPr lang="en-US" sz="800" b="1" dirty="0"/>
          </a:p>
        </p:txBody>
      </p:sp>
    </p:spTree>
    <p:extLst>
      <p:ext uri="{BB962C8B-B14F-4D97-AF65-F5344CB8AC3E}">
        <p14:creationId xmlns:p14="http://schemas.microsoft.com/office/powerpoint/2010/main" val="8164907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94447"/>
            <a:ext cx="8596668" cy="745864"/>
          </a:xfrm>
        </p:spPr>
        <p:txBody>
          <a:bodyPr/>
          <a:lstStyle/>
          <a:p>
            <a:r>
              <a:rPr lang="en-US" dirty="0"/>
              <a:t>Third Party Evaluator Key Points</a:t>
            </a:r>
          </a:p>
        </p:txBody>
      </p:sp>
      <p:sp>
        <p:nvSpPr>
          <p:cNvPr id="3" name="Content Placeholder 2"/>
          <p:cNvSpPr>
            <a:spLocks noGrp="1"/>
          </p:cNvSpPr>
          <p:nvPr>
            <p:ph idx="1"/>
          </p:nvPr>
        </p:nvSpPr>
        <p:spPr>
          <a:xfrm>
            <a:off x="677334" y="1140310"/>
            <a:ext cx="9273490" cy="5271247"/>
          </a:xfrm>
        </p:spPr>
        <p:txBody>
          <a:bodyPr>
            <a:normAutofit/>
          </a:bodyPr>
          <a:lstStyle/>
          <a:p>
            <a:pPr marL="0" indent="0">
              <a:buNone/>
            </a:pPr>
            <a:r>
              <a:rPr lang="en-US" dirty="0"/>
              <a:t>Team Member feedback:</a:t>
            </a:r>
          </a:p>
          <a:p>
            <a:pPr lvl="1"/>
            <a:r>
              <a:rPr lang="en-US" dirty="0"/>
              <a:t>No one dissatisfied</a:t>
            </a:r>
          </a:p>
          <a:p>
            <a:pPr lvl="1"/>
            <a:r>
              <a:rPr lang="en-US" dirty="0"/>
              <a:t>Good communication established; continue to expand and share</a:t>
            </a:r>
          </a:p>
          <a:p>
            <a:pPr lvl="1"/>
            <a:r>
              <a:rPr lang="en-US" dirty="0"/>
              <a:t>Benefits of students working w/Career Coaches have been evident</a:t>
            </a:r>
          </a:p>
          <a:p>
            <a:pPr marL="0" indent="0">
              <a:buNone/>
            </a:pPr>
            <a:r>
              <a:rPr lang="en-US" dirty="0"/>
              <a:t>Student feedback:</a:t>
            </a:r>
          </a:p>
          <a:p>
            <a:pPr lvl="1"/>
            <a:r>
              <a:rPr lang="en-US" dirty="0"/>
              <a:t>Strengths: career coaches, faculty/instructors, course format, curriculum content</a:t>
            </a:r>
          </a:p>
          <a:p>
            <a:pPr lvl="1"/>
            <a:r>
              <a:rPr lang="en-US" dirty="0"/>
              <a:t>Most utilized 3 student services – Career Development Center, Career Coach support, Financial Aid</a:t>
            </a:r>
          </a:p>
          <a:p>
            <a:pPr marL="0" indent="0">
              <a:buNone/>
            </a:pPr>
            <a:r>
              <a:rPr lang="en-US" dirty="0"/>
              <a:t>Business/Industry feedback:</a:t>
            </a:r>
          </a:p>
          <a:p>
            <a:pPr lvl="1"/>
            <a:r>
              <a:rPr lang="en-US" dirty="0"/>
              <a:t>Satisfaction w/amount of info shared and amount of progress being made</a:t>
            </a:r>
          </a:p>
          <a:p>
            <a:pPr lvl="1"/>
            <a:r>
              <a:rPr lang="en-US" dirty="0"/>
              <a:t>Greatest value of participation is:</a:t>
            </a:r>
          </a:p>
          <a:p>
            <a:pPr lvl="2">
              <a:buFont typeface="Wingdings" panose="05000000000000000000" pitchFamily="2" charset="2"/>
              <a:buChar char="Ø"/>
            </a:pPr>
            <a:r>
              <a:rPr lang="en-US" dirty="0"/>
              <a:t>Sharing info on employer needs</a:t>
            </a:r>
          </a:p>
          <a:p>
            <a:pPr lvl="2">
              <a:buFont typeface="Wingdings" panose="05000000000000000000" pitchFamily="2" charset="2"/>
              <a:buChar char="Ø"/>
            </a:pPr>
            <a:r>
              <a:rPr lang="en-US" dirty="0"/>
              <a:t>Increasing the pipeline of skilled workers w/better trained grads</a:t>
            </a:r>
          </a:p>
          <a:p>
            <a:pPr lvl="2">
              <a:buFont typeface="Wingdings" panose="05000000000000000000" pitchFamily="2" charset="2"/>
              <a:buChar char="Ø"/>
            </a:pPr>
            <a:r>
              <a:rPr lang="en-US" dirty="0"/>
              <a:t>Networking/building relationships</a:t>
            </a:r>
          </a:p>
        </p:txBody>
      </p:sp>
      <p:sp>
        <p:nvSpPr>
          <p:cNvPr id="5" name="TextBox 4"/>
          <p:cNvSpPr txBox="1"/>
          <p:nvPr/>
        </p:nvSpPr>
        <p:spPr>
          <a:xfrm>
            <a:off x="765083" y="6273225"/>
            <a:ext cx="8306874" cy="584775"/>
          </a:xfrm>
          <a:prstGeom prst="rect">
            <a:avLst/>
          </a:prstGeom>
          <a:noFill/>
        </p:spPr>
        <p:txBody>
          <a:bodyPr wrap="square" rtlCol="0">
            <a:spAutoFit/>
          </a:bodyPr>
          <a:lstStyle/>
          <a:p>
            <a:pPr algn="just"/>
            <a:r>
              <a:rPr lang="en-US" sz="800" i="1" dirty="0"/>
              <a:t>This workforce product was funded by a grant awarded by the U.S. Department of Labor’s Employment and Training Administration. The product was created by the grantee and does not necessarily reflect the official position of the U.S. Department of Labor. The U.S. Department of Labor makes no guarantees, warranties, or assurances of any kind, expressed or implied, with respect to such information, including any information on linked sites and including, but not limited to, accuracy of the information or its completeness, timeliness, usefulness, adequacy, continued availability, or ownership. </a:t>
            </a:r>
            <a:endParaRPr lang="en-US" sz="800" b="1" dirty="0"/>
          </a:p>
        </p:txBody>
      </p:sp>
    </p:spTree>
    <p:extLst>
      <p:ext uri="{BB962C8B-B14F-4D97-AF65-F5344CB8AC3E}">
        <p14:creationId xmlns:p14="http://schemas.microsoft.com/office/powerpoint/2010/main" val="17132751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2" y="4584360"/>
            <a:ext cx="8596667" cy="416859"/>
          </a:xfrm>
        </p:spPr>
        <p:txBody>
          <a:bodyPr>
            <a:normAutofit fontScale="90000"/>
          </a:bodyPr>
          <a:lstStyle/>
          <a:p>
            <a:r>
              <a:rPr lang="en-US" dirty="0"/>
              <a:t>Timothy Landwehr</a:t>
            </a:r>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t="10230" b="10230"/>
          <a:stretch>
            <a:fillRect/>
          </a:stretch>
        </p:blipFill>
        <p:spPr/>
      </p:pic>
      <p:sp>
        <p:nvSpPr>
          <p:cNvPr id="4" name="Text Placeholder 3"/>
          <p:cNvSpPr>
            <a:spLocks noGrp="1"/>
          </p:cNvSpPr>
          <p:nvPr>
            <p:ph type="body" sz="half" idx="2"/>
          </p:nvPr>
        </p:nvSpPr>
        <p:spPr>
          <a:xfrm>
            <a:off x="677332" y="5001219"/>
            <a:ext cx="8596667" cy="1237129"/>
          </a:xfrm>
        </p:spPr>
        <p:txBody>
          <a:bodyPr>
            <a:normAutofit fontScale="92500" lnSpcReduction="10000"/>
          </a:bodyPr>
          <a:lstStyle/>
          <a:p>
            <a:r>
              <a:rPr lang="en-US" dirty="0"/>
              <a:t>“I am a returning student at JCCC after six years working in other fields.  I knew I wanted to transition into the Technology sector but felt uncertain about my direction or how to achieve my goals.  Fortunately, I met my future career coach, Linda Dubar, who guided me in my decision to pursue a career in Web Development.  From the start, she and her team in JCCC’s ACTTS program gave me advice, inspiration, and motivation to follow through with my career change decision…The most important thing to note, however, is the appropriate platitude: </a:t>
            </a:r>
            <a:r>
              <a:rPr lang="en-US" i="1" dirty="0"/>
              <a:t>what you get out of it is what you put into it</a:t>
            </a:r>
            <a:r>
              <a:rPr lang="en-US" dirty="0"/>
              <a:t>.  The road this program takes you on is not necessarily easy, but it is worthwhile.  If the idea of having a mentor, coach, and friend from day one appeals to you, join this program.”</a:t>
            </a:r>
          </a:p>
        </p:txBody>
      </p:sp>
      <p:sp>
        <p:nvSpPr>
          <p:cNvPr id="6" name="TextBox 5"/>
          <p:cNvSpPr txBox="1"/>
          <p:nvPr/>
        </p:nvSpPr>
        <p:spPr>
          <a:xfrm>
            <a:off x="765083" y="6273225"/>
            <a:ext cx="8306874" cy="584775"/>
          </a:xfrm>
          <a:prstGeom prst="rect">
            <a:avLst/>
          </a:prstGeom>
          <a:noFill/>
        </p:spPr>
        <p:txBody>
          <a:bodyPr wrap="square" rtlCol="0">
            <a:spAutoFit/>
          </a:bodyPr>
          <a:lstStyle/>
          <a:p>
            <a:pPr algn="just"/>
            <a:r>
              <a:rPr lang="en-US" sz="800" i="1" dirty="0"/>
              <a:t>This workforce product was funded by a grant awarded by the U.S. Department of Labor’s Employment and Training Administration. The product was created by the grantee and does not necessarily reflect the official position of the U.S. Department of Labor. The U.S. Department of Labor makes no guarantees, warranties, or assurances of any kind, expressed or implied, with respect to such information, including any information on linked sites and including, but not limited to, accuracy of the information or its completeness, timeliness, usefulness, adequacy, continued availability, or ownership. </a:t>
            </a:r>
            <a:endParaRPr lang="en-US" sz="800" b="1" dirty="0"/>
          </a:p>
        </p:txBody>
      </p:sp>
    </p:spTree>
    <p:extLst>
      <p:ext uri="{BB962C8B-B14F-4D97-AF65-F5344CB8AC3E}">
        <p14:creationId xmlns:p14="http://schemas.microsoft.com/office/powerpoint/2010/main" val="35691664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800880444"/>
              </p:ext>
            </p:extLst>
          </p:nvPr>
        </p:nvGraphicFramePr>
        <p:xfrm>
          <a:off x="538413" y="157164"/>
          <a:ext cx="8760134" cy="6141033"/>
        </p:xfrm>
        <a:graphic>
          <a:graphicData uri="http://schemas.openxmlformats.org/presentationml/2006/ole">
            <mc:AlternateContent xmlns:mc="http://schemas.openxmlformats.org/markup-compatibility/2006">
              <mc:Choice xmlns:v="urn:schemas-microsoft-com:vml" Requires="v">
                <p:oleObj spid="_x0000_s8256" name="Visio" r:id="rId5" imgW="9334425" imgH="6543755" progId="Visio.Drawing.15">
                  <p:embed/>
                </p:oleObj>
              </mc:Choice>
              <mc:Fallback>
                <p:oleObj name="Visio" r:id="rId5" imgW="9334425" imgH="6543755" progId="Visio.Drawing.15">
                  <p:embed/>
                  <p:pic>
                    <p:nvPicPr>
                      <p:cNvPr id="0" name=""/>
                      <p:cNvPicPr/>
                      <p:nvPr/>
                    </p:nvPicPr>
                    <p:blipFill>
                      <a:blip r:embed="rId6"/>
                      <a:stretch>
                        <a:fillRect/>
                      </a:stretch>
                    </p:blipFill>
                    <p:spPr>
                      <a:xfrm>
                        <a:off x="538413" y="157164"/>
                        <a:ext cx="8760134" cy="6141033"/>
                      </a:xfrm>
                      <a:prstGeom prst="rect">
                        <a:avLst/>
                      </a:prstGeom>
                    </p:spPr>
                  </p:pic>
                </p:oleObj>
              </mc:Fallback>
            </mc:AlternateContent>
          </a:graphicData>
        </a:graphic>
      </p:graphicFrame>
      <p:sp>
        <p:nvSpPr>
          <p:cNvPr id="4" name="TextBox 3"/>
          <p:cNvSpPr txBox="1"/>
          <p:nvPr/>
        </p:nvSpPr>
        <p:spPr>
          <a:xfrm>
            <a:off x="765083" y="6273225"/>
            <a:ext cx="8306874" cy="584775"/>
          </a:xfrm>
          <a:prstGeom prst="rect">
            <a:avLst/>
          </a:prstGeom>
          <a:noFill/>
        </p:spPr>
        <p:txBody>
          <a:bodyPr wrap="square" rtlCol="0">
            <a:spAutoFit/>
          </a:bodyPr>
          <a:lstStyle/>
          <a:p>
            <a:pPr algn="just"/>
            <a:r>
              <a:rPr lang="en-US" sz="800" i="1" dirty="0"/>
              <a:t>This workforce product was funded by a grant awarded by the U.S. Department of Labor’s Employment and Training Administration. The product was created by the grantee and does not necessarily reflect the official position of the U.S. Department of Labor. The U.S. Department of Labor makes no guarantees, warranties, or assurances of any kind, expressed or implied, with respect to such information, including any information on linked sites and including, but not limited to, accuracy of the information or its completeness, timeliness, usefulness, adequacy, continued availability, or ownership. </a:t>
            </a:r>
            <a:endParaRPr lang="en-US" sz="800" b="1" dirty="0"/>
          </a:p>
        </p:txBody>
      </p:sp>
    </p:spTree>
    <p:extLst>
      <p:ext uri="{BB962C8B-B14F-4D97-AF65-F5344CB8AC3E}">
        <p14:creationId xmlns:p14="http://schemas.microsoft.com/office/powerpoint/2010/main" val="7208773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057384" cy="1278466"/>
          </a:xfrm>
        </p:spPr>
        <p:txBody>
          <a:bodyPr/>
          <a:lstStyle/>
          <a:p>
            <a:r>
              <a:rPr lang="en-US" dirty="0"/>
              <a:t>Grant Deliverable</a:t>
            </a:r>
          </a:p>
        </p:txBody>
      </p:sp>
      <p:sp>
        <p:nvSpPr>
          <p:cNvPr id="4" name="Text Placeholder 3"/>
          <p:cNvSpPr>
            <a:spLocks noGrp="1"/>
          </p:cNvSpPr>
          <p:nvPr>
            <p:ph type="body" sz="half" idx="2"/>
          </p:nvPr>
        </p:nvSpPr>
        <p:spPr>
          <a:xfrm>
            <a:off x="677334" y="2777069"/>
            <a:ext cx="3145519" cy="2584449"/>
          </a:xfrm>
        </p:spPr>
        <p:txBody>
          <a:bodyPr/>
          <a:lstStyle/>
          <a:p>
            <a:r>
              <a:rPr lang="en-US" dirty="0"/>
              <a:t>Student Support Services</a:t>
            </a:r>
          </a:p>
          <a:p>
            <a:pPr lvl="0"/>
            <a:r>
              <a:rPr lang="en-US" i="1" dirty="0"/>
              <a:t>Create replicable models of student support services including a customized educational plan and IT orientation session</a:t>
            </a:r>
          </a:p>
        </p:txBody>
      </p:sp>
      <p:sp>
        <p:nvSpPr>
          <p:cNvPr id="6" name="TextBox 5"/>
          <p:cNvSpPr txBox="1"/>
          <p:nvPr/>
        </p:nvSpPr>
        <p:spPr>
          <a:xfrm>
            <a:off x="3766991" y="645459"/>
            <a:ext cx="5914891" cy="754053"/>
          </a:xfrm>
          <a:prstGeom prst="rect">
            <a:avLst/>
          </a:prstGeom>
          <a:noFill/>
        </p:spPr>
        <p:txBody>
          <a:bodyPr wrap="square" rtlCol="0">
            <a:spAutoFit/>
          </a:bodyPr>
          <a:lstStyle/>
          <a:p>
            <a:pPr algn="ctr"/>
            <a:r>
              <a:rPr lang="en-US" sz="2700" dirty="0"/>
              <a:t>Information Technology/Networking</a:t>
            </a:r>
          </a:p>
          <a:p>
            <a:pPr algn="ctr"/>
            <a:r>
              <a:rPr lang="en-US" sz="1600" dirty="0"/>
              <a:t>Career Pathway</a:t>
            </a: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8458" y="1498604"/>
            <a:ext cx="5591955" cy="1600423"/>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99400" y="3099027"/>
            <a:ext cx="5782482" cy="2019582"/>
          </a:xfrm>
          <a:prstGeom prst="rect">
            <a:avLst/>
          </a:prstGeom>
        </p:spPr>
      </p:pic>
      <p:sp>
        <p:nvSpPr>
          <p:cNvPr id="8" name="TextBox 7"/>
          <p:cNvSpPr txBox="1"/>
          <p:nvPr/>
        </p:nvSpPr>
        <p:spPr>
          <a:xfrm>
            <a:off x="765083" y="6273225"/>
            <a:ext cx="8306874" cy="584775"/>
          </a:xfrm>
          <a:prstGeom prst="rect">
            <a:avLst/>
          </a:prstGeom>
          <a:noFill/>
        </p:spPr>
        <p:txBody>
          <a:bodyPr wrap="square" rtlCol="0">
            <a:spAutoFit/>
          </a:bodyPr>
          <a:lstStyle/>
          <a:p>
            <a:pPr algn="just"/>
            <a:r>
              <a:rPr lang="en-US" sz="800" i="1" dirty="0"/>
              <a:t>This workforce product was funded by a grant awarded by the U.S. Department of Labor’s Employment and Training Administration. The product was created by the grantee and does not necessarily reflect the official position of the U.S. Department of Labor. The U.S. Department of Labor makes no guarantees, warranties, or assurances of any kind, expressed or implied, with respect to such information, including any information on linked sites and including, but not limited to, accuracy of the information or its completeness, timeliness, usefulness, adequacy, continued availability, or ownership. </a:t>
            </a:r>
            <a:endParaRPr lang="en-US" sz="800" b="1" dirty="0"/>
          </a:p>
        </p:txBody>
      </p:sp>
    </p:spTree>
    <p:extLst>
      <p:ext uri="{BB962C8B-B14F-4D97-AF65-F5344CB8AC3E}">
        <p14:creationId xmlns:p14="http://schemas.microsoft.com/office/powerpoint/2010/main" val="35280710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057384" cy="1278466"/>
          </a:xfrm>
        </p:spPr>
        <p:txBody>
          <a:bodyPr/>
          <a:lstStyle/>
          <a:p>
            <a:r>
              <a:rPr lang="en-US" dirty="0"/>
              <a:t>Grant Deliverable</a:t>
            </a:r>
          </a:p>
        </p:txBody>
      </p:sp>
      <p:sp>
        <p:nvSpPr>
          <p:cNvPr id="4" name="Text Placeholder 3"/>
          <p:cNvSpPr>
            <a:spLocks noGrp="1"/>
          </p:cNvSpPr>
          <p:nvPr>
            <p:ph type="body" sz="half" idx="2"/>
          </p:nvPr>
        </p:nvSpPr>
        <p:spPr>
          <a:xfrm>
            <a:off x="677334" y="2777069"/>
            <a:ext cx="3145519" cy="2584449"/>
          </a:xfrm>
        </p:spPr>
        <p:txBody>
          <a:bodyPr/>
          <a:lstStyle/>
          <a:p>
            <a:r>
              <a:rPr lang="en-US" dirty="0"/>
              <a:t>Student Support Services</a:t>
            </a:r>
          </a:p>
          <a:p>
            <a:pPr lvl="0"/>
            <a:r>
              <a:rPr lang="en-US" i="1" dirty="0"/>
              <a:t>Create replicable models of student support services including a customized educational plan and IT orientation session</a:t>
            </a:r>
          </a:p>
        </p:txBody>
      </p:sp>
      <p:graphicFrame>
        <p:nvGraphicFramePr>
          <p:cNvPr id="5" name="Object 4"/>
          <p:cNvGraphicFramePr>
            <a:graphicFrameLocks noChangeAspect="1"/>
          </p:cNvGraphicFramePr>
          <p:nvPr>
            <p:extLst>
              <p:ext uri="{D42A27DB-BD31-4B8C-83A1-F6EECF244321}">
                <p14:modId xmlns:p14="http://schemas.microsoft.com/office/powerpoint/2010/main" val="1077203415"/>
              </p:ext>
            </p:extLst>
          </p:nvPr>
        </p:nvGraphicFramePr>
        <p:xfrm>
          <a:off x="4628973" y="13920"/>
          <a:ext cx="4622466" cy="6551692"/>
        </p:xfrm>
        <a:graphic>
          <a:graphicData uri="http://schemas.openxmlformats.org/presentationml/2006/ole">
            <mc:AlternateContent xmlns:mc="http://schemas.openxmlformats.org/markup-compatibility/2006">
              <mc:Choice xmlns:v="urn:schemas-microsoft-com:vml" Requires="v">
                <p:oleObj spid="_x0000_s5187" name="Document" r:id="rId5" imgW="6185121" imgH="8764923" progId="Word.Document.12">
                  <p:embed/>
                </p:oleObj>
              </mc:Choice>
              <mc:Fallback>
                <p:oleObj name="Document" r:id="rId5" imgW="6185121" imgH="8764923" progId="Word.Document.12">
                  <p:embed/>
                  <p:pic>
                    <p:nvPicPr>
                      <p:cNvPr id="0" name=""/>
                      <p:cNvPicPr/>
                      <p:nvPr/>
                    </p:nvPicPr>
                    <p:blipFill>
                      <a:blip r:embed="rId6"/>
                      <a:stretch>
                        <a:fillRect/>
                      </a:stretch>
                    </p:blipFill>
                    <p:spPr>
                      <a:xfrm>
                        <a:off x="4628973" y="13920"/>
                        <a:ext cx="4622466" cy="6551692"/>
                      </a:xfrm>
                      <a:prstGeom prst="rect">
                        <a:avLst/>
                      </a:prstGeom>
                    </p:spPr>
                  </p:pic>
                </p:oleObj>
              </mc:Fallback>
            </mc:AlternateContent>
          </a:graphicData>
        </a:graphic>
      </p:graphicFrame>
      <p:sp>
        <p:nvSpPr>
          <p:cNvPr id="6" name="TextBox 5"/>
          <p:cNvSpPr txBox="1"/>
          <p:nvPr/>
        </p:nvSpPr>
        <p:spPr>
          <a:xfrm>
            <a:off x="765083" y="6273225"/>
            <a:ext cx="8306874" cy="584775"/>
          </a:xfrm>
          <a:prstGeom prst="rect">
            <a:avLst/>
          </a:prstGeom>
          <a:noFill/>
        </p:spPr>
        <p:txBody>
          <a:bodyPr wrap="square" rtlCol="0">
            <a:spAutoFit/>
          </a:bodyPr>
          <a:lstStyle/>
          <a:p>
            <a:pPr algn="just"/>
            <a:r>
              <a:rPr lang="en-US" sz="800" i="1" dirty="0"/>
              <a:t>This workforce product was funded by a grant awarded by the U.S. Department of Labor’s Employment and Training Administration. The product was created by the grantee and does not necessarily reflect the official position of the U.S. Department of Labor. The U.S. Department of Labor makes no guarantees, warranties, or assurances of any kind, expressed or implied, with respect to such information, including any information on linked sites and including, but not limited to, accuracy of the information or its completeness, timeliness, usefulness, adequacy, continued availability, or ownership. </a:t>
            </a:r>
            <a:endParaRPr lang="en-US" sz="800" b="1" dirty="0"/>
          </a:p>
        </p:txBody>
      </p:sp>
    </p:spTree>
    <p:extLst>
      <p:ext uri="{BB962C8B-B14F-4D97-AF65-F5344CB8AC3E}">
        <p14:creationId xmlns:p14="http://schemas.microsoft.com/office/powerpoint/2010/main" val="40914331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057384" cy="1278466"/>
          </a:xfrm>
        </p:spPr>
        <p:txBody>
          <a:bodyPr/>
          <a:lstStyle/>
          <a:p>
            <a:r>
              <a:rPr lang="en-US" dirty="0"/>
              <a:t>Grant Deliverable</a:t>
            </a:r>
          </a:p>
        </p:txBody>
      </p:sp>
      <p:sp>
        <p:nvSpPr>
          <p:cNvPr id="4" name="Text Placeholder 3"/>
          <p:cNvSpPr>
            <a:spLocks noGrp="1"/>
          </p:cNvSpPr>
          <p:nvPr>
            <p:ph type="body" sz="half" idx="2"/>
          </p:nvPr>
        </p:nvSpPr>
        <p:spPr>
          <a:xfrm>
            <a:off x="677334" y="2777069"/>
            <a:ext cx="3145519" cy="2584449"/>
          </a:xfrm>
        </p:spPr>
        <p:txBody>
          <a:bodyPr/>
          <a:lstStyle/>
          <a:p>
            <a:r>
              <a:rPr lang="en-US" dirty="0"/>
              <a:t>Student Support Services</a:t>
            </a:r>
          </a:p>
          <a:p>
            <a:pPr lvl="0"/>
            <a:r>
              <a:rPr lang="en-US" i="1" dirty="0"/>
              <a:t>Create replicable models of student support services including a customized educational plan and IT orientation session</a:t>
            </a:r>
          </a:p>
        </p:txBody>
      </p:sp>
      <p:graphicFrame>
        <p:nvGraphicFramePr>
          <p:cNvPr id="6" name="Object 5"/>
          <p:cNvGraphicFramePr>
            <a:graphicFrameLocks noChangeAspect="1"/>
          </p:cNvGraphicFramePr>
          <p:nvPr>
            <p:extLst>
              <p:ext uri="{D42A27DB-BD31-4B8C-83A1-F6EECF244321}">
                <p14:modId xmlns:p14="http://schemas.microsoft.com/office/powerpoint/2010/main" val="2290733159"/>
              </p:ext>
            </p:extLst>
          </p:nvPr>
        </p:nvGraphicFramePr>
        <p:xfrm>
          <a:off x="4267174" y="0"/>
          <a:ext cx="5172241" cy="6273225"/>
        </p:xfrm>
        <a:graphic>
          <a:graphicData uri="http://schemas.openxmlformats.org/presentationml/2006/ole">
            <mc:AlternateContent xmlns:mc="http://schemas.openxmlformats.org/markup-compatibility/2006">
              <mc:Choice xmlns:v="urn:schemas-microsoft-com:vml" Requires="v">
                <p:oleObj spid="_x0000_s3140" name="Document" r:id="rId5" imgW="6923223" imgH="8398174" progId="Word.Document.12">
                  <p:embed/>
                </p:oleObj>
              </mc:Choice>
              <mc:Fallback>
                <p:oleObj name="Document" r:id="rId5" imgW="6923223" imgH="8398174" progId="Word.Document.12">
                  <p:embed/>
                  <p:pic>
                    <p:nvPicPr>
                      <p:cNvPr id="0" name=""/>
                      <p:cNvPicPr/>
                      <p:nvPr/>
                    </p:nvPicPr>
                    <p:blipFill>
                      <a:blip r:embed="rId6"/>
                      <a:stretch>
                        <a:fillRect/>
                      </a:stretch>
                    </p:blipFill>
                    <p:spPr>
                      <a:xfrm>
                        <a:off x="4267174" y="0"/>
                        <a:ext cx="5172241" cy="6273225"/>
                      </a:xfrm>
                      <a:prstGeom prst="rect">
                        <a:avLst/>
                      </a:prstGeom>
                    </p:spPr>
                  </p:pic>
                </p:oleObj>
              </mc:Fallback>
            </mc:AlternateContent>
          </a:graphicData>
        </a:graphic>
      </p:graphicFrame>
      <p:sp>
        <p:nvSpPr>
          <p:cNvPr id="7" name="TextBox 6"/>
          <p:cNvSpPr txBox="1"/>
          <p:nvPr/>
        </p:nvSpPr>
        <p:spPr>
          <a:xfrm>
            <a:off x="765083" y="6273225"/>
            <a:ext cx="8306874" cy="584775"/>
          </a:xfrm>
          <a:prstGeom prst="rect">
            <a:avLst/>
          </a:prstGeom>
          <a:noFill/>
        </p:spPr>
        <p:txBody>
          <a:bodyPr wrap="square" rtlCol="0">
            <a:spAutoFit/>
          </a:bodyPr>
          <a:lstStyle/>
          <a:p>
            <a:pPr algn="just"/>
            <a:r>
              <a:rPr lang="en-US" sz="800" i="1" dirty="0"/>
              <a:t>This workforce product was funded by a grant awarded by the U.S. Department of Labor’s Employment and Training Administration. The product was created by the grantee and does not necessarily reflect the official position of the U.S. Department of Labor. The U.S. Department of Labor makes no guarantees, warranties, or assurances of any kind, expressed or implied, with respect to such information, including any information on linked sites and including, but not limited to, accuracy of the information or its completeness, timeliness, usefulness, adequacy, continued availability, or ownership. </a:t>
            </a:r>
            <a:endParaRPr lang="en-US" sz="800" b="1" dirty="0"/>
          </a:p>
        </p:txBody>
      </p:sp>
    </p:spTree>
    <p:extLst>
      <p:ext uri="{BB962C8B-B14F-4D97-AF65-F5344CB8AC3E}">
        <p14:creationId xmlns:p14="http://schemas.microsoft.com/office/powerpoint/2010/main" val="6252954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057384" cy="1278466"/>
          </a:xfrm>
        </p:spPr>
        <p:txBody>
          <a:bodyPr/>
          <a:lstStyle/>
          <a:p>
            <a:r>
              <a:rPr lang="en-US" dirty="0"/>
              <a:t>Grant Deliverable</a:t>
            </a:r>
          </a:p>
        </p:txBody>
      </p:sp>
      <p:sp>
        <p:nvSpPr>
          <p:cNvPr id="4" name="Text Placeholder 3"/>
          <p:cNvSpPr>
            <a:spLocks noGrp="1"/>
          </p:cNvSpPr>
          <p:nvPr>
            <p:ph type="body" sz="half" idx="2"/>
          </p:nvPr>
        </p:nvSpPr>
        <p:spPr>
          <a:xfrm>
            <a:off x="677334" y="2777069"/>
            <a:ext cx="3145519" cy="2584449"/>
          </a:xfrm>
        </p:spPr>
        <p:txBody>
          <a:bodyPr/>
          <a:lstStyle/>
          <a:p>
            <a:r>
              <a:rPr lang="en-US" dirty="0"/>
              <a:t>Student Support Services</a:t>
            </a:r>
          </a:p>
          <a:p>
            <a:pPr lvl="0"/>
            <a:r>
              <a:rPr lang="en-US" i="1" dirty="0"/>
              <a:t>Create replicable models of student support services including a customized educational plan and IT orientation session</a:t>
            </a:r>
          </a:p>
        </p:txBody>
      </p:sp>
      <p:graphicFrame>
        <p:nvGraphicFramePr>
          <p:cNvPr id="5" name="Object 4"/>
          <p:cNvGraphicFramePr>
            <a:graphicFrameLocks noChangeAspect="1"/>
          </p:cNvGraphicFramePr>
          <p:nvPr>
            <p:extLst>
              <p:ext uri="{D42A27DB-BD31-4B8C-83A1-F6EECF244321}">
                <p14:modId xmlns:p14="http://schemas.microsoft.com/office/powerpoint/2010/main" val="78490274"/>
              </p:ext>
            </p:extLst>
          </p:nvPr>
        </p:nvGraphicFramePr>
        <p:xfrm>
          <a:off x="3990394" y="98740"/>
          <a:ext cx="5222896" cy="6174486"/>
        </p:xfrm>
        <a:graphic>
          <a:graphicData uri="http://schemas.openxmlformats.org/presentationml/2006/ole">
            <mc:AlternateContent xmlns:mc="http://schemas.openxmlformats.org/markup-compatibility/2006">
              <mc:Choice xmlns:v="urn:schemas-microsoft-com:vml" Requires="v">
                <p:oleObj spid="_x0000_s6211" name="Document" r:id="rId5" imgW="7048765" imgH="8333030" progId="Word.Document.12">
                  <p:embed/>
                </p:oleObj>
              </mc:Choice>
              <mc:Fallback>
                <p:oleObj name="Document" r:id="rId5" imgW="7048765" imgH="8333030" progId="Word.Document.12">
                  <p:embed/>
                  <p:pic>
                    <p:nvPicPr>
                      <p:cNvPr id="0" name=""/>
                      <p:cNvPicPr/>
                      <p:nvPr/>
                    </p:nvPicPr>
                    <p:blipFill>
                      <a:blip r:embed="rId6"/>
                      <a:stretch>
                        <a:fillRect/>
                      </a:stretch>
                    </p:blipFill>
                    <p:spPr>
                      <a:xfrm>
                        <a:off x="3990394" y="98740"/>
                        <a:ext cx="5222896" cy="6174486"/>
                      </a:xfrm>
                      <a:prstGeom prst="rect">
                        <a:avLst/>
                      </a:prstGeom>
                    </p:spPr>
                  </p:pic>
                </p:oleObj>
              </mc:Fallback>
            </mc:AlternateContent>
          </a:graphicData>
        </a:graphic>
      </p:graphicFrame>
      <p:sp>
        <p:nvSpPr>
          <p:cNvPr id="6" name="TextBox 5"/>
          <p:cNvSpPr txBox="1"/>
          <p:nvPr/>
        </p:nvSpPr>
        <p:spPr>
          <a:xfrm>
            <a:off x="765083" y="6273225"/>
            <a:ext cx="8306874" cy="584775"/>
          </a:xfrm>
          <a:prstGeom prst="rect">
            <a:avLst/>
          </a:prstGeom>
          <a:noFill/>
        </p:spPr>
        <p:txBody>
          <a:bodyPr wrap="square" rtlCol="0">
            <a:spAutoFit/>
          </a:bodyPr>
          <a:lstStyle/>
          <a:p>
            <a:pPr algn="just"/>
            <a:r>
              <a:rPr lang="en-US" sz="800" i="1" dirty="0"/>
              <a:t>This workforce product was funded by a grant awarded by the U.S. Department of Labor’s Employment and Training Administration. The product was created by the grantee and does not necessarily reflect the official position of the U.S. Department of Labor. The U.S. Department of Labor makes no guarantees, warranties, or assurances of any kind, expressed or implied, with respect to such information, including any information on linked sites and including, but not limited to, accuracy of the information or its completeness, timeliness, usefulness, adequacy, continued availability, or ownership. </a:t>
            </a:r>
            <a:endParaRPr lang="en-US" sz="800" b="1" dirty="0"/>
          </a:p>
        </p:txBody>
      </p:sp>
    </p:spTree>
    <p:extLst>
      <p:ext uri="{BB962C8B-B14F-4D97-AF65-F5344CB8AC3E}">
        <p14:creationId xmlns:p14="http://schemas.microsoft.com/office/powerpoint/2010/main" val="27356770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594440"/>
            <a:ext cx="8596667" cy="459889"/>
          </a:xfrm>
        </p:spPr>
        <p:txBody>
          <a:bodyPr/>
          <a:lstStyle/>
          <a:p>
            <a:r>
              <a:rPr lang="en-US" dirty="0"/>
              <a:t>Chanel Maddox</a:t>
            </a:r>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t="10251" b="10251"/>
          <a:stretch>
            <a:fillRect/>
          </a:stretch>
        </p:blipFill>
        <p:spPr/>
      </p:pic>
      <p:sp>
        <p:nvSpPr>
          <p:cNvPr id="4" name="Text Placeholder 3"/>
          <p:cNvSpPr>
            <a:spLocks noGrp="1"/>
          </p:cNvSpPr>
          <p:nvPr>
            <p:ph type="body" sz="half" idx="2"/>
          </p:nvPr>
        </p:nvSpPr>
        <p:spPr>
          <a:xfrm>
            <a:off x="677334" y="5140083"/>
            <a:ext cx="8596667" cy="1001189"/>
          </a:xfrm>
        </p:spPr>
        <p:txBody>
          <a:bodyPr>
            <a:normAutofit lnSpcReduction="10000"/>
          </a:bodyPr>
          <a:lstStyle/>
          <a:p>
            <a:r>
              <a:rPr lang="en-US" dirty="0"/>
              <a:t>“I am a May 2016 graduate of Johnson County Community College. I completed the Health Information Systems Implementation and Support Specialist Certificate program…I have accomplished more than I had imagined in the span of 6 months. I must attest to the amount of support, encouragement, and endless possibilities that Johnson County Community College offers…I am constantly challenged to think big, reach high, and to never give up. My wonderful Career Coach, Linda Dubar, my professors, and staff have guided me and made resources available to enhance my success.” </a:t>
            </a:r>
          </a:p>
        </p:txBody>
      </p:sp>
      <p:sp>
        <p:nvSpPr>
          <p:cNvPr id="6" name="TextBox 5"/>
          <p:cNvSpPr txBox="1"/>
          <p:nvPr/>
        </p:nvSpPr>
        <p:spPr>
          <a:xfrm>
            <a:off x="765083" y="6273225"/>
            <a:ext cx="8306874" cy="584775"/>
          </a:xfrm>
          <a:prstGeom prst="rect">
            <a:avLst/>
          </a:prstGeom>
          <a:noFill/>
        </p:spPr>
        <p:txBody>
          <a:bodyPr wrap="square" rtlCol="0">
            <a:spAutoFit/>
          </a:bodyPr>
          <a:lstStyle/>
          <a:p>
            <a:pPr algn="just"/>
            <a:r>
              <a:rPr lang="en-US" sz="800" i="1" dirty="0"/>
              <a:t>This workforce product was funded by a grant awarded by the U.S. Department of Labor’s Employment and Training Administration. The product was created by the grantee and does not necessarily reflect the official position of the U.S. Department of Labor. The U.S. Department of Labor makes no guarantees, warranties, or assurances of any kind, expressed or implied, with respect to such information, including any information on linked sites and including, but not limited to, accuracy of the information or its completeness, timeliness, usefulness, adequacy, continued availability, or ownership. </a:t>
            </a:r>
            <a:endParaRPr lang="en-US" sz="800" b="1" dirty="0"/>
          </a:p>
        </p:txBody>
      </p:sp>
    </p:spTree>
    <p:extLst>
      <p:ext uri="{BB962C8B-B14F-4D97-AF65-F5344CB8AC3E}">
        <p14:creationId xmlns:p14="http://schemas.microsoft.com/office/powerpoint/2010/main" val="8398689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12808" y="845390"/>
            <a:ext cx="7599871" cy="3424686"/>
          </a:xfrm>
        </p:spPr>
        <p:txBody>
          <a:bodyPr/>
          <a:lstStyle/>
          <a:p>
            <a:pPr algn="l">
              <a:spcBef>
                <a:spcPts val="0"/>
              </a:spcBef>
            </a:pPr>
            <a:r>
              <a:rPr lang="en-US" dirty="0"/>
              <a:t>Contact us:</a:t>
            </a:r>
            <a:br>
              <a:rPr lang="en-US" dirty="0"/>
            </a:br>
            <a:r>
              <a:rPr lang="en-US" dirty="0"/>
              <a:t>			</a:t>
            </a:r>
            <a:r>
              <a:rPr lang="en-US" sz="3600" b="1" dirty="0">
                <a:solidFill>
                  <a:srgbClr val="92D050"/>
                </a:solidFill>
              </a:rPr>
              <a:t>ACTTS Grant Team</a:t>
            </a:r>
            <a:r>
              <a:rPr lang="en-US" sz="2200" b="1" dirty="0">
                <a:solidFill>
                  <a:srgbClr val="92D050"/>
                </a:solidFill>
              </a:rPr>
              <a:t/>
            </a:r>
            <a:br>
              <a:rPr lang="en-US" sz="2200" b="1" dirty="0">
                <a:solidFill>
                  <a:srgbClr val="92D050"/>
                </a:solidFill>
              </a:rPr>
            </a:br>
            <a:r>
              <a:rPr lang="en-US" sz="2200" dirty="0">
                <a:solidFill>
                  <a:schemeClr val="tx1"/>
                </a:solidFill>
              </a:rPr>
              <a:t>			</a:t>
            </a:r>
            <a:r>
              <a:rPr lang="en-US" sz="2000" b="1" dirty="0" smtClean="0">
                <a:solidFill>
                  <a:schemeClr val="tx1"/>
                </a:solidFill>
              </a:rPr>
              <a:t>Deb </a:t>
            </a:r>
            <a:r>
              <a:rPr lang="en-US" sz="2000" b="1" dirty="0">
                <a:solidFill>
                  <a:schemeClr val="tx1"/>
                </a:solidFill>
              </a:rPr>
              <a:t>Elder, </a:t>
            </a:r>
            <a:r>
              <a:rPr lang="en-US" sz="2000" b="1" dirty="0" err="1" smtClean="0">
                <a:solidFill>
                  <a:schemeClr val="tx1"/>
                </a:solidFill>
              </a:rPr>
              <a:t>Ed.D</a:t>
            </a:r>
            <a:r>
              <a:rPr lang="en-US" sz="2000" b="1" dirty="0" smtClean="0">
                <a:solidFill>
                  <a:schemeClr val="tx1"/>
                </a:solidFill>
              </a:rPr>
              <a:t>., </a:t>
            </a:r>
            <a:r>
              <a:rPr lang="en-US" sz="2000" dirty="0">
                <a:solidFill>
                  <a:schemeClr val="bg1">
                    <a:lumMod val="50000"/>
                  </a:schemeClr>
                </a:solidFill>
              </a:rPr>
              <a:t>Asst. Dean, Comp </a:t>
            </a:r>
            <a:r>
              <a:rPr lang="en-US" sz="2000" dirty="0" err="1">
                <a:solidFill>
                  <a:schemeClr val="bg1">
                    <a:lumMod val="50000"/>
                  </a:schemeClr>
                </a:solidFill>
              </a:rPr>
              <a:t>Sci</a:t>
            </a:r>
            <a:r>
              <a:rPr lang="en-US" sz="2000" dirty="0">
                <a:solidFill>
                  <a:schemeClr val="bg1">
                    <a:lumMod val="50000"/>
                  </a:schemeClr>
                </a:solidFill>
              </a:rPr>
              <a:t>/Info Tech</a:t>
            </a:r>
            <a:r>
              <a:rPr lang="en-US" sz="2000" dirty="0" smtClean="0">
                <a:solidFill>
                  <a:schemeClr val="tx1"/>
                </a:solidFill>
              </a:rPr>
              <a:t/>
            </a:r>
            <a:br>
              <a:rPr lang="en-US" sz="2000" dirty="0" smtClean="0">
                <a:solidFill>
                  <a:schemeClr val="tx1"/>
                </a:solidFill>
              </a:rPr>
            </a:br>
            <a:r>
              <a:rPr lang="en-US" sz="2000" dirty="0">
                <a:solidFill>
                  <a:schemeClr val="tx1"/>
                </a:solidFill>
              </a:rPr>
              <a:t>	</a:t>
            </a:r>
            <a:r>
              <a:rPr lang="en-US" sz="2000" dirty="0" smtClean="0">
                <a:solidFill>
                  <a:schemeClr val="tx1"/>
                </a:solidFill>
              </a:rPr>
              <a:t>		</a:t>
            </a:r>
            <a:r>
              <a:rPr lang="en-US" sz="2000" b="1" dirty="0" smtClean="0">
                <a:solidFill>
                  <a:schemeClr val="tx1"/>
                </a:solidFill>
              </a:rPr>
              <a:t>Gretchen </a:t>
            </a:r>
            <a:r>
              <a:rPr lang="en-US" sz="2000" b="1" dirty="0">
                <a:solidFill>
                  <a:schemeClr val="tx1"/>
                </a:solidFill>
              </a:rPr>
              <a:t>Sherk</a:t>
            </a:r>
            <a:r>
              <a:rPr lang="en-US" sz="2000" dirty="0">
                <a:solidFill>
                  <a:schemeClr val="tx1"/>
                </a:solidFill>
              </a:rPr>
              <a:t>, </a:t>
            </a:r>
            <a:r>
              <a:rPr lang="en-US" sz="2000" dirty="0">
                <a:solidFill>
                  <a:schemeClr val="tx1">
                    <a:lumMod val="50000"/>
                    <a:lumOff val="50000"/>
                  </a:schemeClr>
                </a:solidFill>
              </a:rPr>
              <a:t>Grant Program Director</a:t>
            </a:r>
            <a:r>
              <a:rPr lang="en-US" sz="2000" dirty="0">
                <a:solidFill>
                  <a:schemeClr val="bg1">
                    <a:lumMod val="50000"/>
                  </a:schemeClr>
                </a:solidFill>
              </a:rPr>
              <a:t/>
            </a:r>
            <a:br>
              <a:rPr lang="en-US" sz="2000" dirty="0">
                <a:solidFill>
                  <a:schemeClr val="bg1">
                    <a:lumMod val="50000"/>
                  </a:schemeClr>
                </a:solidFill>
              </a:rPr>
            </a:br>
            <a:r>
              <a:rPr lang="en-US" sz="2000" dirty="0">
                <a:solidFill>
                  <a:schemeClr val="tx1"/>
                </a:solidFill>
              </a:rPr>
              <a:t>			</a:t>
            </a:r>
            <a:r>
              <a:rPr lang="en-US" sz="2000" b="1" dirty="0">
                <a:solidFill>
                  <a:schemeClr val="tx1"/>
                </a:solidFill>
              </a:rPr>
              <a:t>Linda Dubar</a:t>
            </a:r>
            <a:r>
              <a:rPr lang="en-US" sz="2000" dirty="0">
                <a:solidFill>
                  <a:schemeClr val="tx1"/>
                </a:solidFill>
              </a:rPr>
              <a:t>, </a:t>
            </a:r>
            <a:r>
              <a:rPr lang="en-US" sz="2000" dirty="0">
                <a:solidFill>
                  <a:schemeClr val="tx1">
                    <a:lumMod val="50000"/>
                    <a:lumOff val="50000"/>
                  </a:schemeClr>
                </a:solidFill>
              </a:rPr>
              <a:t>Career Coach</a:t>
            </a:r>
            <a:r>
              <a:rPr lang="en-US" sz="2000" dirty="0">
                <a:solidFill>
                  <a:schemeClr val="tx1"/>
                </a:solidFill>
              </a:rPr>
              <a:t/>
            </a:r>
            <a:br>
              <a:rPr lang="en-US" sz="2000" dirty="0">
                <a:solidFill>
                  <a:schemeClr val="tx1"/>
                </a:solidFill>
              </a:rPr>
            </a:br>
            <a:r>
              <a:rPr lang="en-US" sz="2000" dirty="0">
                <a:solidFill>
                  <a:schemeClr val="tx1"/>
                </a:solidFill>
              </a:rPr>
              <a:t>			</a:t>
            </a:r>
            <a:r>
              <a:rPr lang="en-US" sz="2000" b="1" dirty="0">
                <a:solidFill>
                  <a:schemeClr val="tx1"/>
                </a:solidFill>
              </a:rPr>
              <a:t>Kayla Harrity</a:t>
            </a:r>
            <a:r>
              <a:rPr lang="en-US" sz="2000" dirty="0">
                <a:solidFill>
                  <a:schemeClr val="tx1"/>
                </a:solidFill>
              </a:rPr>
              <a:t>, </a:t>
            </a:r>
            <a:r>
              <a:rPr lang="en-US" sz="2000" dirty="0">
                <a:solidFill>
                  <a:schemeClr val="tx1">
                    <a:lumMod val="50000"/>
                    <a:lumOff val="50000"/>
                  </a:schemeClr>
                </a:solidFill>
              </a:rPr>
              <a:t>Career Coach</a:t>
            </a:r>
            <a:r>
              <a:rPr lang="en-US" sz="2000" dirty="0">
                <a:solidFill>
                  <a:schemeClr val="tx1"/>
                </a:solidFill>
              </a:rPr>
              <a:t/>
            </a:r>
            <a:br>
              <a:rPr lang="en-US" sz="2000" dirty="0">
                <a:solidFill>
                  <a:schemeClr val="tx1"/>
                </a:solidFill>
              </a:rPr>
            </a:br>
            <a:r>
              <a:rPr lang="en-US" sz="2000" dirty="0">
                <a:solidFill>
                  <a:schemeClr val="tx1"/>
                </a:solidFill>
              </a:rPr>
              <a:t>			</a:t>
            </a:r>
            <a:r>
              <a:rPr lang="en-US" sz="2000" b="1" dirty="0">
                <a:solidFill>
                  <a:schemeClr val="tx1"/>
                </a:solidFill>
              </a:rPr>
              <a:t>Denise Griffey</a:t>
            </a:r>
            <a:r>
              <a:rPr lang="en-US" sz="2000" dirty="0">
                <a:solidFill>
                  <a:schemeClr val="tx1"/>
                </a:solidFill>
              </a:rPr>
              <a:t>, </a:t>
            </a:r>
            <a:r>
              <a:rPr lang="en-US" sz="2000" dirty="0" smtClean="0">
                <a:solidFill>
                  <a:schemeClr val="bg1">
                    <a:lumMod val="50000"/>
                  </a:schemeClr>
                </a:solidFill>
              </a:rPr>
              <a:t>Research</a:t>
            </a:r>
            <a:r>
              <a:rPr lang="en-US" sz="2000" dirty="0" smtClean="0">
                <a:solidFill>
                  <a:schemeClr val="tx1"/>
                </a:solidFill>
              </a:rPr>
              <a:t> </a:t>
            </a:r>
            <a:r>
              <a:rPr lang="en-US" sz="2000" dirty="0" smtClean="0">
                <a:solidFill>
                  <a:schemeClr val="tx1">
                    <a:lumMod val="50000"/>
                    <a:lumOff val="50000"/>
                  </a:schemeClr>
                </a:solidFill>
              </a:rPr>
              <a:t>Data Analyst</a:t>
            </a:r>
            <a:br>
              <a:rPr lang="en-US" sz="2000" dirty="0" smtClean="0">
                <a:solidFill>
                  <a:schemeClr val="tx1">
                    <a:lumMod val="50000"/>
                    <a:lumOff val="50000"/>
                  </a:schemeClr>
                </a:solidFill>
              </a:rPr>
            </a:br>
            <a:r>
              <a:rPr lang="en-US" sz="2000" dirty="0">
                <a:solidFill>
                  <a:schemeClr val="tx1">
                    <a:lumMod val="50000"/>
                    <a:lumOff val="50000"/>
                  </a:schemeClr>
                </a:solidFill>
              </a:rPr>
              <a:t>	</a:t>
            </a:r>
            <a:r>
              <a:rPr lang="en-US" sz="2000" dirty="0" smtClean="0">
                <a:solidFill>
                  <a:schemeClr val="tx1">
                    <a:lumMod val="50000"/>
                    <a:lumOff val="50000"/>
                  </a:schemeClr>
                </a:solidFill>
              </a:rPr>
              <a:t>		</a:t>
            </a:r>
            <a:r>
              <a:rPr lang="en-US" sz="2000" b="1" dirty="0" smtClean="0">
                <a:solidFill>
                  <a:schemeClr val="tx1"/>
                </a:solidFill>
              </a:rPr>
              <a:t>Mindi Schwartz,</a:t>
            </a:r>
            <a:r>
              <a:rPr lang="en-US" sz="2000" dirty="0" smtClean="0">
                <a:solidFill>
                  <a:schemeClr val="tx1">
                    <a:lumMod val="50000"/>
                    <a:lumOff val="50000"/>
                  </a:schemeClr>
                </a:solidFill>
              </a:rPr>
              <a:t> Research Data Analyst</a:t>
            </a:r>
            <a:r>
              <a:rPr lang="en-US" sz="2000" dirty="0">
                <a:solidFill>
                  <a:schemeClr val="tx1"/>
                </a:solidFill>
              </a:rPr>
              <a:t/>
            </a:r>
            <a:br>
              <a:rPr lang="en-US" sz="2000" dirty="0">
                <a:solidFill>
                  <a:schemeClr val="tx1"/>
                </a:solidFill>
              </a:rPr>
            </a:br>
            <a:r>
              <a:rPr lang="en-US" sz="2000" dirty="0">
                <a:solidFill>
                  <a:schemeClr val="tx1"/>
                </a:solidFill>
              </a:rPr>
              <a:t>			</a:t>
            </a:r>
            <a:r>
              <a:rPr lang="en-US" sz="2000" b="1" dirty="0">
                <a:solidFill>
                  <a:schemeClr val="tx1"/>
                </a:solidFill>
              </a:rPr>
              <a:t>Debbie Herrig</a:t>
            </a:r>
            <a:r>
              <a:rPr lang="en-US" sz="2000" dirty="0">
                <a:solidFill>
                  <a:schemeClr val="tx1"/>
                </a:solidFill>
              </a:rPr>
              <a:t>, </a:t>
            </a:r>
            <a:r>
              <a:rPr lang="en-US" sz="2000" dirty="0">
                <a:solidFill>
                  <a:schemeClr val="tx1">
                    <a:lumMod val="50000"/>
                    <a:lumOff val="50000"/>
                  </a:schemeClr>
                </a:solidFill>
              </a:rPr>
              <a:t>Administrative Assistant </a:t>
            </a:r>
          </a:p>
        </p:txBody>
      </p:sp>
      <p:sp>
        <p:nvSpPr>
          <p:cNvPr id="4" name="Subtitle 3"/>
          <p:cNvSpPr>
            <a:spLocks noGrp="1"/>
          </p:cNvSpPr>
          <p:nvPr>
            <p:ph type="subTitle" idx="1"/>
          </p:nvPr>
        </p:nvSpPr>
        <p:spPr>
          <a:xfrm>
            <a:off x="1708029" y="4804912"/>
            <a:ext cx="7971415" cy="1026543"/>
          </a:xfrm>
        </p:spPr>
        <p:txBody>
          <a:bodyPr>
            <a:normAutofit lnSpcReduction="10000"/>
          </a:bodyPr>
          <a:lstStyle/>
          <a:p>
            <a:pPr algn="l"/>
            <a:r>
              <a:rPr lang="en-US" b="1" dirty="0">
                <a:solidFill>
                  <a:schemeClr val="tx1"/>
                </a:solidFill>
              </a:rPr>
              <a:t>Phone: </a:t>
            </a:r>
            <a:r>
              <a:rPr lang="en-US" b="1" dirty="0"/>
              <a:t>913-469-8500  Ext. 3453</a:t>
            </a:r>
          </a:p>
          <a:p>
            <a:pPr algn="l"/>
            <a:r>
              <a:rPr lang="en-US" b="1" dirty="0">
                <a:solidFill>
                  <a:schemeClr val="tx1"/>
                </a:solidFill>
              </a:rPr>
              <a:t>Web Address:  </a:t>
            </a:r>
            <a:r>
              <a:rPr lang="en-US" dirty="0">
                <a:solidFill>
                  <a:schemeClr val="tx1"/>
                </a:solidFill>
                <a:hlinkClick r:id="rId3"/>
              </a:rPr>
              <a:t>http://www.jccc.edu/admissions/apply/selective-admissions/actts-apply.html</a:t>
            </a:r>
            <a:endParaRPr lang="en-US" dirty="0">
              <a:solidFill>
                <a:schemeClr val="tx1"/>
              </a:solidFill>
            </a:endParaRPr>
          </a:p>
        </p:txBody>
      </p:sp>
      <p:sp>
        <p:nvSpPr>
          <p:cNvPr id="5" name="TextBox 4"/>
          <p:cNvSpPr txBox="1"/>
          <p:nvPr/>
        </p:nvSpPr>
        <p:spPr>
          <a:xfrm>
            <a:off x="765083" y="6273225"/>
            <a:ext cx="8306874" cy="584775"/>
          </a:xfrm>
          <a:prstGeom prst="rect">
            <a:avLst/>
          </a:prstGeom>
          <a:noFill/>
        </p:spPr>
        <p:txBody>
          <a:bodyPr wrap="square" rtlCol="0">
            <a:spAutoFit/>
          </a:bodyPr>
          <a:lstStyle/>
          <a:p>
            <a:pPr algn="just"/>
            <a:r>
              <a:rPr lang="en-US" sz="800" i="1" dirty="0"/>
              <a:t>This workforce product was funded by a grant awarded by the U.S. Department of Labor’s Employment and Training Administration. The product was created by the grantee and does not necessarily reflect the official position of the U.S. Department of Labor. The U.S. Department of Labor makes no guarantees, warranties, or assurances of any kind, expressed or implied, with respect to such information, including any information on linked sites and including, but not limited to, accuracy of the information or its completeness, timeliness, usefulness, adequacy, continued availability, or ownership. </a:t>
            </a:r>
            <a:endParaRPr lang="en-US" sz="800" b="1" dirty="0"/>
          </a:p>
        </p:txBody>
      </p:sp>
    </p:spTree>
    <p:extLst>
      <p:ext uri="{BB962C8B-B14F-4D97-AF65-F5344CB8AC3E}">
        <p14:creationId xmlns:p14="http://schemas.microsoft.com/office/powerpoint/2010/main" val="1029765410"/>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JCCC 3">
      <a:dk1>
        <a:sysClr val="windowText" lastClr="000000"/>
      </a:dk1>
      <a:lt1>
        <a:sysClr val="window" lastClr="FFFFFF"/>
      </a:lt1>
      <a:dk2>
        <a:srgbClr val="2C3C43"/>
      </a:dk2>
      <a:lt2>
        <a:srgbClr val="EBEBEB"/>
      </a:lt2>
      <a:accent1>
        <a:srgbClr val="0094B3"/>
      </a:accent1>
      <a:accent2>
        <a:srgbClr val="007488"/>
      </a:accent2>
      <a:accent3>
        <a:srgbClr val="BED600"/>
      </a:accent3>
      <a:accent4>
        <a:srgbClr val="FECB10"/>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2096</TotalTime>
  <Words>2802</Words>
  <Application>Microsoft Office PowerPoint</Application>
  <PresentationFormat>Widescreen</PresentationFormat>
  <Paragraphs>152</Paragraphs>
  <Slides>19</Slides>
  <Notes>18</Notes>
  <HiddenSlides>0</HiddenSlides>
  <MMClips>1</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19</vt:i4>
      </vt:variant>
    </vt:vector>
  </HeadingPairs>
  <TitlesOfParts>
    <vt:vector size="28" baseType="lpstr">
      <vt:lpstr>Arial</vt:lpstr>
      <vt:lpstr>Calibri</vt:lpstr>
      <vt:lpstr>Times New Roman</vt:lpstr>
      <vt:lpstr>Trebuchet MS</vt:lpstr>
      <vt:lpstr>Wingdings</vt:lpstr>
      <vt:lpstr>Wingdings 3</vt:lpstr>
      <vt:lpstr>Facet</vt:lpstr>
      <vt:lpstr>Document</vt:lpstr>
      <vt:lpstr>Visio</vt:lpstr>
      <vt:lpstr>Roadmap for Intrusively Engaging Students:  Program Completion and Beyond</vt:lpstr>
      <vt:lpstr>ACTTS Grant Team</vt:lpstr>
      <vt:lpstr>Where Is Kansas?!</vt:lpstr>
      <vt:lpstr>Virtual Tour of JCCC</vt:lpstr>
      <vt:lpstr>Johnson County Community College Facts </vt:lpstr>
      <vt:lpstr>Aaron J. Monson</vt:lpstr>
      <vt:lpstr>PowerPoint Presentation</vt:lpstr>
      <vt:lpstr>PowerPoint Presentation</vt:lpstr>
      <vt:lpstr>PowerPoint Presentation</vt:lpstr>
      <vt:lpstr>PowerPoint Presentation</vt:lpstr>
      <vt:lpstr>Third Party Evaluator Key Points</vt:lpstr>
      <vt:lpstr>Timothy Landwehr</vt:lpstr>
      <vt:lpstr>PowerPoint Presentation</vt:lpstr>
      <vt:lpstr>Grant Deliverable</vt:lpstr>
      <vt:lpstr>Grant Deliverable</vt:lpstr>
      <vt:lpstr>Grant Deliverable</vt:lpstr>
      <vt:lpstr>Grant Deliverable</vt:lpstr>
      <vt:lpstr>Chanel Maddox</vt:lpstr>
      <vt:lpstr>Contact us:    ACTTS Grant Team    Deb Elder, Ed.D., Asst. Dean, Comp Sci/Info Tech    Gretchen Sherk, Grant Program Director    Linda Dubar, Career Coach    Kayla Harrity, Career Coach    Denise Griffey, Research Data Analyst    Mindi Schwartz, Research Data Analyst    Debbie Herrig, Administrative Assistant </vt:lpstr>
    </vt:vector>
  </TitlesOfParts>
  <Company>Johnson County Community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ACTTS Grant Data</dc:title>
  <dc:creator>Denise Griffey</dc:creator>
  <cp:lastModifiedBy>Mindi Schwartz</cp:lastModifiedBy>
  <cp:revision>174</cp:revision>
  <cp:lastPrinted>2016-11-15T22:52:37Z</cp:lastPrinted>
  <dcterms:created xsi:type="dcterms:W3CDTF">2016-02-05T19:45:03Z</dcterms:created>
  <dcterms:modified xsi:type="dcterms:W3CDTF">2017-03-20T14:59:58Z</dcterms:modified>
</cp:coreProperties>
</file>